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4277" r:id="rId1"/>
    <p:sldMasterId id="2147484289" r:id="rId2"/>
  </p:sldMasterIdLst>
  <p:notesMasterIdLst>
    <p:notesMasterId r:id="rId32"/>
  </p:notesMasterIdLst>
  <p:sldIdLst>
    <p:sldId id="1449" r:id="rId3"/>
    <p:sldId id="1450" r:id="rId4"/>
    <p:sldId id="1451" r:id="rId5"/>
    <p:sldId id="1452" r:id="rId6"/>
    <p:sldId id="955" r:id="rId7"/>
    <p:sldId id="1563" r:id="rId8"/>
    <p:sldId id="1564" r:id="rId9"/>
    <p:sldId id="1554" r:id="rId10"/>
    <p:sldId id="1594" r:id="rId11"/>
    <p:sldId id="1595" r:id="rId12"/>
    <p:sldId id="1596" r:id="rId13"/>
    <p:sldId id="1565" r:id="rId14"/>
    <p:sldId id="1512" r:id="rId15"/>
    <p:sldId id="1598" r:id="rId16"/>
    <p:sldId id="1597" r:id="rId17"/>
    <p:sldId id="1599" r:id="rId18"/>
    <p:sldId id="1541" r:id="rId19"/>
    <p:sldId id="1183" r:id="rId20"/>
    <p:sldId id="1538" r:id="rId21"/>
    <p:sldId id="1584" r:id="rId22"/>
    <p:sldId id="1585" r:id="rId23"/>
    <p:sldId id="1586" r:id="rId24"/>
    <p:sldId id="1587" r:id="rId25"/>
    <p:sldId id="1588" r:id="rId26"/>
    <p:sldId id="1589" r:id="rId27"/>
    <p:sldId id="1590" r:id="rId28"/>
    <p:sldId id="1591" r:id="rId29"/>
    <p:sldId id="1592" r:id="rId30"/>
    <p:sldId id="1593" r:id="rId31"/>
  </p:sldIdLst>
  <p:sldSz cx="9144000" cy="5143500" type="screen16x9"/>
  <p:notesSz cx="6858000" cy="9144000"/>
  <p:defaultTextStyle>
    <a:defPPr>
      <a:defRPr lang="en-GB"/>
    </a:defPPr>
    <a:lvl1pPr algn="l" defTabSz="457200" rtl="0" fontAlgn="base">
      <a:lnSpc>
        <a:spcPct val="87000"/>
      </a:lnSpc>
      <a:spcBef>
        <a:spcPct val="0"/>
      </a:spcBef>
      <a:spcAft>
        <a:spcPct val="0"/>
      </a:spcAft>
      <a:buClr>
        <a:srgbClr val="000000"/>
      </a:buClr>
      <a:buSzPct val="100000"/>
      <a:buFont typeface="Arial" charset="0"/>
      <a:defRPr kern="1200">
        <a:solidFill>
          <a:schemeClr val="bg1"/>
        </a:solidFill>
        <a:latin typeface="Arial" charset="0"/>
        <a:ea typeface="+mn-ea"/>
        <a:cs typeface="Lucida Sans Unicode" charset="0"/>
      </a:defRPr>
    </a:lvl1pPr>
    <a:lvl2pPr marL="457200" algn="l" defTabSz="457200" rtl="0" fontAlgn="base">
      <a:lnSpc>
        <a:spcPct val="87000"/>
      </a:lnSpc>
      <a:spcBef>
        <a:spcPct val="0"/>
      </a:spcBef>
      <a:spcAft>
        <a:spcPct val="0"/>
      </a:spcAft>
      <a:buClr>
        <a:srgbClr val="000000"/>
      </a:buClr>
      <a:buSzPct val="100000"/>
      <a:buFont typeface="Arial" charset="0"/>
      <a:defRPr kern="1200">
        <a:solidFill>
          <a:schemeClr val="bg1"/>
        </a:solidFill>
        <a:latin typeface="Arial" charset="0"/>
        <a:ea typeface="+mn-ea"/>
        <a:cs typeface="Lucida Sans Unicode" charset="0"/>
      </a:defRPr>
    </a:lvl2pPr>
    <a:lvl3pPr marL="914400" algn="l" defTabSz="457200" rtl="0" fontAlgn="base">
      <a:lnSpc>
        <a:spcPct val="87000"/>
      </a:lnSpc>
      <a:spcBef>
        <a:spcPct val="0"/>
      </a:spcBef>
      <a:spcAft>
        <a:spcPct val="0"/>
      </a:spcAft>
      <a:buClr>
        <a:srgbClr val="000000"/>
      </a:buClr>
      <a:buSzPct val="100000"/>
      <a:buFont typeface="Arial" charset="0"/>
      <a:defRPr kern="1200">
        <a:solidFill>
          <a:schemeClr val="bg1"/>
        </a:solidFill>
        <a:latin typeface="Arial" charset="0"/>
        <a:ea typeface="+mn-ea"/>
        <a:cs typeface="Lucida Sans Unicode" charset="0"/>
      </a:defRPr>
    </a:lvl3pPr>
    <a:lvl4pPr marL="1371600" algn="l" defTabSz="457200" rtl="0" fontAlgn="base">
      <a:lnSpc>
        <a:spcPct val="87000"/>
      </a:lnSpc>
      <a:spcBef>
        <a:spcPct val="0"/>
      </a:spcBef>
      <a:spcAft>
        <a:spcPct val="0"/>
      </a:spcAft>
      <a:buClr>
        <a:srgbClr val="000000"/>
      </a:buClr>
      <a:buSzPct val="100000"/>
      <a:buFont typeface="Arial" charset="0"/>
      <a:defRPr kern="1200">
        <a:solidFill>
          <a:schemeClr val="bg1"/>
        </a:solidFill>
        <a:latin typeface="Arial" charset="0"/>
        <a:ea typeface="+mn-ea"/>
        <a:cs typeface="Lucida Sans Unicode" charset="0"/>
      </a:defRPr>
    </a:lvl4pPr>
    <a:lvl5pPr marL="1828800" algn="l" defTabSz="457200" rtl="0" fontAlgn="base">
      <a:lnSpc>
        <a:spcPct val="87000"/>
      </a:lnSpc>
      <a:spcBef>
        <a:spcPct val="0"/>
      </a:spcBef>
      <a:spcAft>
        <a:spcPct val="0"/>
      </a:spcAft>
      <a:buClr>
        <a:srgbClr val="000000"/>
      </a:buClr>
      <a:buSzPct val="100000"/>
      <a:buFont typeface="Arial" charset="0"/>
      <a:defRPr kern="1200">
        <a:solidFill>
          <a:schemeClr val="bg1"/>
        </a:solidFill>
        <a:latin typeface="Arial" charset="0"/>
        <a:ea typeface="+mn-ea"/>
        <a:cs typeface="Lucida Sans Unicode" charset="0"/>
      </a:defRPr>
    </a:lvl5pPr>
    <a:lvl6pPr marL="2286000" algn="l" defTabSz="914400" rtl="0" eaLnBrk="1" latinLnBrk="0" hangingPunct="1">
      <a:defRPr kern="1200">
        <a:solidFill>
          <a:schemeClr val="bg1"/>
        </a:solidFill>
        <a:latin typeface="Arial" charset="0"/>
        <a:ea typeface="+mn-ea"/>
        <a:cs typeface="Lucida Sans Unicode" charset="0"/>
      </a:defRPr>
    </a:lvl6pPr>
    <a:lvl7pPr marL="2743200" algn="l" defTabSz="914400" rtl="0" eaLnBrk="1" latinLnBrk="0" hangingPunct="1">
      <a:defRPr kern="1200">
        <a:solidFill>
          <a:schemeClr val="bg1"/>
        </a:solidFill>
        <a:latin typeface="Arial" charset="0"/>
        <a:ea typeface="+mn-ea"/>
        <a:cs typeface="Lucida Sans Unicode" charset="0"/>
      </a:defRPr>
    </a:lvl7pPr>
    <a:lvl8pPr marL="3200400" algn="l" defTabSz="914400" rtl="0" eaLnBrk="1" latinLnBrk="0" hangingPunct="1">
      <a:defRPr kern="1200">
        <a:solidFill>
          <a:schemeClr val="bg1"/>
        </a:solidFill>
        <a:latin typeface="Arial" charset="0"/>
        <a:ea typeface="+mn-ea"/>
        <a:cs typeface="Lucida Sans Unicode" charset="0"/>
      </a:defRPr>
    </a:lvl8pPr>
    <a:lvl9pPr marL="3657600" algn="l" defTabSz="914400" rtl="0" eaLnBrk="1" latinLnBrk="0" hangingPunct="1">
      <a:defRPr kern="1200">
        <a:solidFill>
          <a:schemeClr val="bg1"/>
        </a:solidFill>
        <a:latin typeface="Arial" charset="0"/>
        <a:ea typeface="+mn-ea"/>
        <a:cs typeface="Lucida Sans Unicode" charset="0"/>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030400"/>
    <a:srgbClr val="000D14"/>
    <a:srgbClr val="000806"/>
    <a:srgbClr val="000403"/>
    <a:srgbClr val="004C22"/>
    <a:srgbClr val="050701"/>
    <a:srgbClr val="020103"/>
    <a:srgbClr val="040000"/>
    <a:srgbClr val="04040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33" autoAdjust="0"/>
    <p:restoredTop sz="85035" autoAdjust="0"/>
  </p:normalViewPr>
  <p:slideViewPr>
    <p:cSldViewPr>
      <p:cViewPr>
        <p:scale>
          <a:sx n="75" d="100"/>
          <a:sy n="75" d="100"/>
        </p:scale>
        <p:origin x="2106" y="1308"/>
      </p:cViewPr>
      <p:guideLst>
        <p:guide orient="horz" pos="1620"/>
        <p:guide pos="2880"/>
      </p:guideLst>
    </p:cSldViewPr>
  </p:slideViewPr>
  <p:outlineViewPr>
    <p:cViewPr varScale="1">
      <p:scale>
        <a:sx n="33" d="100"/>
        <a:sy n="33" d="100"/>
      </p:scale>
      <p:origin x="0" y="-10938"/>
    </p:cViewPr>
  </p:outlineViewPr>
  <p:notesTextViewPr>
    <p:cViewPr>
      <p:scale>
        <a:sx n="3" d="2"/>
        <a:sy n="3" d="2"/>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193" name="AutoShape 1"/>
          <p:cNvSpPr>
            <a:spLocks noChangeArrowheads="1"/>
          </p:cNvSpPr>
          <p:nvPr/>
        </p:nvSpPr>
        <p:spPr bwMode="auto">
          <a:xfrm>
            <a:off x="0" y="0"/>
            <a:ext cx="6858000" cy="9144000"/>
          </a:xfrm>
          <a:prstGeom prst="roundRect">
            <a:avLst>
              <a:gd name="adj" fmla="val 23"/>
            </a:avLst>
          </a:prstGeom>
          <a:solidFill>
            <a:srgbClr val="FFFFFF"/>
          </a:solidFill>
          <a:ln w="9360">
            <a:noFill/>
            <a:miter lim="800000"/>
            <a:headEnd/>
            <a:tailEnd/>
          </a:ln>
          <a:effectLst/>
        </p:spPr>
        <p:txBody>
          <a:bodyPr wrap="none" anchor="ctr"/>
          <a:lstStyle/>
          <a:p>
            <a:endParaRPr lang="en-US"/>
          </a:p>
        </p:txBody>
      </p:sp>
      <p:sp>
        <p:nvSpPr>
          <p:cNvPr id="8194" name="AutoShape 2"/>
          <p:cNvSpPr>
            <a:spLocks noChangeArrowheads="1"/>
          </p:cNvSpPr>
          <p:nvPr/>
        </p:nvSpPr>
        <p:spPr bwMode="auto">
          <a:xfrm>
            <a:off x="0" y="0"/>
            <a:ext cx="6858000" cy="9144000"/>
          </a:xfrm>
          <a:prstGeom prst="roundRect">
            <a:avLst>
              <a:gd name="adj" fmla="val 23"/>
            </a:avLst>
          </a:prstGeom>
          <a:solidFill>
            <a:srgbClr val="FFFFFF"/>
          </a:solidFill>
          <a:ln w="9525">
            <a:noFill/>
            <a:round/>
            <a:headEnd/>
            <a:tailEnd/>
          </a:ln>
          <a:effectLst/>
        </p:spPr>
        <p:txBody>
          <a:bodyPr wrap="none" anchor="ctr"/>
          <a:lstStyle/>
          <a:p>
            <a:endParaRPr lang="en-US"/>
          </a:p>
        </p:txBody>
      </p:sp>
      <p:sp>
        <p:nvSpPr>
          <p:cNvPr id="8195" name="Rectangle 3"/>
          <p:cNvSpPr>
            <a:spLocks noGrp="1" noChangeArrowheads="1"/>
          </p:cNvSpPr>
          <p:nvPr>
            <p:ph type="hdr"/>
          </p:nvPr>
        </p:nvSpPr>
        <p:spPr bwMode="auto">
          <a:xfrm>
            <a:off x="0" y="0"/>
            <a:ext cx="2968625" cy="454025"/>
          </a:xfrm>
          <a:prstGeom prst="rect">
            <a:avLst/>
          </a:prstGeom>
          <a:noFill/>
          <a:ln w="9525">
            <a:noFill/>
            <a:round/>
            <a:headEnd/>
            <a:tailEnd/>
          </a:ln>
          <a:effectLst/>
        </p:spPr>
        <p:txBody>
          <a:bodyPr vert="horz" wrap="square" lIns="90000" tIns="46800" rIns="90000" bIns="46800" numCol="1" anchor="t" anchorCtr="0" compatLnSpc="1">
            <a:prstTxWarp prst="textNoShape">
              <a:avLst/>
            </a:prstTxWarp>
          </a:bodyPr>
          <a:lstStyle>
            <a:lvl1pPr>
              <a:lnSpc>
                <a:spcPct val="95000"/>
              </a:lnSpc>
              <a:buFont typeface="Wingdings" charset="2"/>
              <a:buNone/>
              <a:tabLst>
                <a:tab pos="723900" algn="l"/>
                <a:tab pos="1447800" algn="l"/>
                <a:tab pos="2171700" algn="l"/>
                <a:tab pos="2895600" algn="l"/>
              </a:tabLst>
              <a:defRPr sz="1200">
                <a:solidFill>
                  <a:srgbClr val="000000"/>
                </a:solidFill>
                <a:latin typeface="Times New Roman" pitchFamily="16" charset="0"/>
              </a:defRPr>
            </a:lvl1pPr>
          </a:lstStyle>
          <a:p>
            <a:endParaRPr lang="en-GB"/>
          </a:p>
        </p:txBody>
      </p:sp>
      <p:sp>
        <p:nvSpPr>
          <p:cNvPr id="8196" name="Rectangle 4"/>
          <p:cNvSpPr>
            <a:spLocks noGrp="1" noChangeArrowheads="1"/>
          </p:cNvSpPr>
          <p:nvPr>
            <p:ph type="dt"/>
          </p:nvPr>
        </p:nvSpPr>
        <p:spPr bwMode="auto">
          <a:xfrm>
            <a:off x="3884613" y="0"/>
            <a:ext cx="2968625" cy="454025"/>
          </a:xfrm>
          <a:prstGeom prst="rect">
            <a:avLst/>
          </a:prstGeom>
          <a:noFill/>
          <a:ln w="9525">
            <a:noFill/>
            <a:round/>
            <a:headEnd/>
            <a:tailEnd/>
          </a:ln>
          <a:effectLst/>
        </p:spPr>
        <p:txBody>
          <a:bodyPr vert="horz" wrap="square" lIns="90000" tIns="46800" rIns="90000" bIns="46800" numCol="1" anchor="t" anchorCtr="0" compatLnSpc="1">
            <a:prstTxWarp prst="textNoShape">
              <a:avLst/>
            </a:prstTxWarp>
          </a:bodyPr>
          <a:lstStyle>
            <a:lvl1pPr algn="r">
              <a:lnSpc>
                <a:spcPct val="95000"/>
              </a:lnSpc>
              <a:buFont typeface="Wingdings" charset="2"/>
              <a:buNone/>
              <a:tabLst>
                <a:tab pos="723900" algn="l"/>
                <a:tab pos="1447800" algn="l"/>
                <a:tab pos="2171700" algn="l"/>
                <a:tab pos="2895600" algn="l"/>
              </a:tabLst>
              <a:defRPr sz="1200">
                <a:solidFill>
                  <a:srgbClr val="000000"/>
                </a:solidFill>
                <a:latin typeface="Times New Roman" pitchFamily="16" charset="0"/>
              </a:defRPr>
            </a:lvl1pPr>
          </a:lstStyle>
          <a:p>
            <a:endParaRPr lang="en-GB"/>
          </a:p>
        </p:txBody>
      </p:sp>
      <p:sp>
        <p:nvSpPr>
          <p:cNvPr id="8197" name="Rectangle 5"/>
          <p:cNvSpPr>
            <a:spLocks noGrp="1" noRot="1" noChangeAspect="1" noChangeArrowheads="1"/>
          </p:cNvSpPr>
          <p:nvPr>
            <p:ph type="sldImg"/>
          </p:nvPr>
        </p:nvSpPr>
        <p:spPr bwMode="auto">
          <a:xfrm>
            <a:off x="382588" y="685800"/>
            <a:ext cx="6089650" cy="3425825"/>
          </a:xfrm>
          <a:prstGeom prst="rect">
            <a:avLst/>
          </a:prstGeom>
          <a:noFill/>
          <a:ln w="9525">
            <a:noFill/>
            <a:round/>
            <a:headEnd/>
            <a:tailEnd/>
          </a:ln>
          <a:effectLst/>
        </p:spPr>
      </p:sp>
      <p:sp>
        <p:nvSpPr>
          <p:cNvPr id="8198" name="Rectangle 6"/>
          <p:cNvSpPr>
            <a:spLocks noGrp="1" noChangeArrowheads="1"/>
          </p:cNvSpPr>
          <p:nvPr>
            <p:ph type="body"/>
          </p:nvPr>
        </p:nvSpPr>
        <p:spPr bwMode="auto">
          <a:xfrm>
            <a:off x="685800" y="4343400"/>
            <a:ext cx="5483225" cy="411162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p>
            <a:pPr lvl="0"/>
            <a:endParaRPr lang="en-US" smtClean="0"/>
          </a:p>
        </p:txBody>
      </p:sp>
      <p:sp>
        <p:nvSpPr>
          <p:cNvPr id="8199" name="Rectangle 7"/>
          <p:cNvSpPr>
            <a:spLocks noGrp="1" noChangeArrowheads="1"/>
          </p:cNvSpPr>
          <p:nvPr>
            <p:ph type="ftr"/>
          </p:nvPr>
        </p:nvSpPr>
        <p:spPr bwMode="auto">
          <a:xfrm>
            <a:off x="0" y="8685213"/>
            <a:ext cx="2968625" cy="454025"/>
          </a:xfrm>
          <a:prstGeom prst="rect">
            <a:avLst/>
          </a:prstGeom>
          <a:noFill/>
          <a:ln w="9525">
            <a:noFill/>
            <a:round/>
            <a:headEnd/>
            <a:tailEnd/>
          </a:ln>
          <a:effectLst/>
        </p:spPr>
        <p:txBody>
          <a:bodyPr vert="horz" wrap="square" lIns="90000" tIns="46800" rIns="90000" bIns="46800" numCol="1" anchor="b" anchorCtr="0" compatLnSpc="1">
            <a:prstTxWarp prst="textNoShape">
              <a:avLst/>
            </a:prstTxWarp>
          </a:bodyPr>
          <a:lstStyle>
            <a:lvl1pPr>
              <a:lnSpc>
                <a:spcPct val="95000"/>
              </a:lnSpc>
              <a:buFont typeface="Wingdings" charset="2"/>
              <a:buNone/>
              <a:tabLst>
                <a:tab pos="723900" algn="l"/>
                <a:tab pos="1447800" algn="l"/>
                <a:tab pos="2171700" algn="l"/>
                <a:tab pos="2895600" algn="l"/>
              </a:tabLst>
              <a:defRPr sz="1200">
                <a:solidFill>
                  <a:srgbClr val="000000"/>
                </a:solidFill>
                <a:latin typeface="Times New Roman" pitchFamily="16" charset="0"/>
              </a:defRPr>
            </a:lvl1pPr>
          </a:lstStyle>
          <a:p>
            <a:endParaRPr lang="en-GB"/>
          </a:p>
        </p:txBody>
      </p:sp>
      <p:sp>
        <p:nvSpPr>
          <p:cNvPr id="8200" name="Rectangle 8"/>
          <p:cNvSpPr>
            <a:spLocks noGrp="1" noChangeArrowheads="1"/>
          </p:cNvSpPr>
          <p:nvPr>
            <p:ph type="sldNum"/>
          </p:nvPr>
        </p:nvSpPr>
        <p:spPr bwMode="auto">
          <a:xfrm>
            <a:off x="3884613" y="8685213"/>
            <a:ext cx="2968625" cy="454025"/>
          </a:xfrm>
          <a:prstGeom prst="rect">
            <a:avLst/>
          </a:prstGeom>
          <a:noFill/>
          <a:ln w="9525">
            <a:noFill/>
            <a:round/>
            <a:headEnd/>
            <a:tailEnd/>
          </a:ln>
          <a:effectLst/>
        </p:spPr>
        <p:txBody>
          <a:bodyPr vert="horz" wrap="square" lIns="90000" tIns="46800" rIns="90000" bIns="46800" numCol="1" anchor="b" anchorCtr="0" compatLnSpc="1">
            <a:prstTxWarp prst="textNoShape">
              <a:avLst/>
            </a:prstTxWarp>
          </a:bodyPr>
          <a:lstStyle>
            <a:lvl1pPr algn="r">
              <a:lnSpc>
                <a:spcPct val="95000"/>
              </a:lnSpc>
              <a:buFont typeface="Wingdings" charset="2"/>
              <a:buNone/>
              <a:tabLst>
                <a:tab pos="723900" algn="l"/>
                <a:tab pos="1447800" algn="l"/>
                <a:tab pos="2171700" algn="l"/>
                <a:tab pos="2895600" algn="l"/>
              </a:tabLst>
              <a:defRPr sz="1200">
                <a:solidFill>
                  <a:srgbClr val="000000"/>
                </a:solidFill>
                <a:latin typeface="Times New Roman" pitchFamily="16" charset="0"/>
              </a:defRPr>
            </a:lvl1pPr>
          </a:lstStyle>
          <a:p>
            <a:fld id="{27A1267E-5F3E-4EB0-939F-30DD7A2F0868}" type="slidenum">
              <a:rPr lang="en-GB"/>
              <a:pPr/>
              <a:t>‹#›</a:t>
            </a:fld>
            <a:endParaRPr lang="en-GB"/>
          </a:p>
        </p:txBody>
      </p:sp>
    </p:spTree>
    <p:extLst>
      <p:ext uri="{BB962C8B-B14F-4D97-AF65-F5344CB8AC3E}">
        <p14:creationId xmlns:p14="http://schemas.microsoft.com/office/powerpoint/2010/main" val="287153754"/>
      </p:ext>
    </p:extLst>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57200"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57200"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57200"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57200"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1CD6E8B-C974-4436-B294-C7BC11C06BEE}" type="slidenum">
              <a:rPr lang="en-US" smtClean="0"/>
              <a:pPr/>
              <a:t>1</a:t>
            </a:fld>
            <a:endParaRPr lang="en-US" dirty="0"/>
          </a:p>
        </p:txBody>
      </p:sp>
    </p:spTree>
    <p:extLst>
      <p:ext uri="{BB962C8B-B14F-4D97-AF65-F5344CB8AC3E}">
        <p14:creationId xmlns:p14="http://schemas.microsoft.com/office/powerpoint/2010/main" val="358648188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indent="0">
              <a:buNone/>
            </a:pPr>
            <a:r>
              <a:rPr lang="en-US" b="0" dirty="0" smtClean="0"/>
              <a:t> 2Th 2:10 and with all the deception of wickedness for those who perish, because they did not receive the love of the truth so as to be saved.</a:t>
            </a:r>
          </a:p>
          <a:p>
            <a:pPr marL="0" indent="0">
              <a:buNone/>
            </a:pPr>
            <a:r>
              <a:rPr lang="en-US" b="0" dirty="0" smtClean="0"/>
              <a:t>Ac 11:14 and he will speak words to you by which you will be saved, you and all your household.'</a:t>
            </a:r>
            <a:endParaRPr lang="en-US" b="0" dirty="0" smtClean="0"/>
          </a:p>
        </p:txBody>
      </p:sp>
      <p:sp>
        <p:nvSpPr>
          <p:cNvPr id="4" name="Slide Number Placeholder 3"/>
          <p:cNvSpPr>
            <a:spLocks noGrp="1"/>
          </p:cNvSpPr>
          <p:nvPr>
            <p:ph type="sldNum" sz="quarter" idx="10"/>
          </p:nvPr>
        </p:nvSpPr>
        <p:spPr/>
        <p:txBody>
          <a:bodyPr/>
          <a:lstStyle/>
          <a:p>
            <a:fld id="{DB9B43FE-3AC0-40D7-A786-088B6D11CEBB}" type="slidenum">
              <a:rPr lang="en-US" smtClean="0">
                <a:solidFill>
                  <a:prstClr val="black"/>
                </a:solidFill>
              </a:rPr>
              <a:pPr/>
              <a:t>10</a:t>
            </a:fld>
            <a:endParaRPr lang="en-US" dirty="0">
              <a:solidFill>
                <a:prstClr val="black"/>
              </a:solidFill>
            </a:endParaRPr>
          </a:p>
        </p:txBody>
      </p:sp>
    </p:spTree>
    <p:extLst>
      <p:ext uri="{BB962C8B-B14F-4D97-AF65-F5344CB8AC3E}">
        <p14:creationId xmlns:p14="http://schemas.microsoft.com/office/powerpoint/2010/main" val="149150850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indent="0">
              <a:buNone/>
            </a:pPr>
            <a:r>
              <a:rPr lang="en-US" b="0" dirty="0" smtClean="0"/>
              <a:t> 2Th 2:10 and with all the deception of wickedness for those who perish, because they did not receive the love of the truth so as to be saved.</a:t>
            </a:r>
          </a:p>
          <a:p>
            <a:pPr marL="0" indent="0">
              <a:buNone/>
            </a:pPr>
            <a:r>
              <a:rPr lang="en-US" b="0" dirty="0" smtClean="0"/>
              <a:t>Ac 11:14 and he will speak words to you by which you will be saved, you and all your household.'</a:t>
            </a:r>
            <a:endParaRPr lang="en-US" b="0" dirty="0" smtClean="0"/>
          </a:p>
        </p:txBody>
      </p:sp>
      <p:sp>
        <p:nvSpPr>
          <p:cNvPr id="4" name="Slide Number Placeholder 3"/>
          <p:cNvSpPr>
            <a:spLocks noGrp="1"/>
          </p:cNvSpPr>
          <p:nvPr>
            <p:ph type="sldNum" sz="quarter" idx="10"/>
          </p:nvPr>
        </p:nvSpPr>
        <p:spPr/>
        <p:txBody>
          <a:bodyPr/>
          <a:lstStyle/>
          <a:p>
            <a:fld id="{DB9B43FE-3AC0-40D7-A786-088B6D11CEBB}" type="slidenum">
              <a:rPr lang="en-US" smtClean="0">
                <a:solidFill>
                  <a:prstClr val="black"/>
                </a:solidFill>
              </a:rPr>
              <a:pPr/>
              <a:t>11</a:t>
            </a:fld>
            <a:endParaRPr lang="en-US" dirty="0">
              <a:solidFill>
                <a:prstClr val="black"/>
              </a:solidFill>
            </a:endParaRPr>
          </a:p>
        </p:txBody>
      </p:sp>
    </p:spTree>
    <p:extLst>
      <p:ext uri="{BB962C8B-B14F-4D97-AF65-F5344CB8AC3E}">
        <p14:creationId xmlns:p14="http://schemas.microsoft.com/office/powerpoint/2010/main" val="386044644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indent="0">
              <a:buNone/>
            </a:pPr>
            <a:r>
              <a:rPr lang="en-US" b="0" dirty="0" smtClean="0"/>
              <a:t>Seven times in Genesis 1 God calls the creation good</a:t>
            </a:r>
          </a:p>
          <a:p>
            <a:pPr marL="0" indent="0">
              <a:buNone/>
            </a:pPr>
            <a:r>
              <a:rPr lang="en-US" b="0" dirty="0" smtClean="0"/>
              <a:t> Ge 1:4 And God saw the light, that it was good; and God divided the light from the darkness.</a:t>
            </a:r>
          </a:p>
          <a:p>
            <a:pPr marL="0" indent="0">
              <a:buNone/>
            </a:pPr>
            <a:r>
              <a:rPr lang="en-US" b="0" dirty="0" smtClean="0"/>
              <a:t>De 6:24 'And the LORD commanded us to observe all these statutes, to fear the LORD our God, for our good always, that He might preserve us alive, as it is this day.</a:t>
            </a:r>
          </a:p>
        </p:txBody>
      </p:sp>
      <p:sp>
        <p:nvSpPr>
          <p:cNvPr id="4" name="Slide Number Placeholder 3"/>
          <p:cNvSpPr>
            <a:spLocks noGrp="1"/>
          </p:cNvSpPr>
          <p:nvPr>
            <p:ph type="sldNum" sz="quarter" idx="10"/>
          </p:nvPr>
        </p:nvSpPr>
        <p:spPr/>
        <p:txBody>
          <a:bodyPr/>
          <a:lstStyle/>
          <a:p>
            <a:fld id="{DB9B43FE-3AC0-40D7-A786-088B6D11CEBB}" type="slidenum">
              <a:rPr lang="en-US" smtClean="0">
                <a:solidFill>
                  <a:prstClr val="black"/>
                </a:solidFill>
              </a:rPr>
              <a:pPr/>
              <a:t>12</a:t>
            </a:fld>
            <a:endParaRPr lang="en-US" dirty="0">
              <a:solidFill>
                <a:prstClr val="black"/>
              </a:solidFill>
            </a:endParaRPr>
          </a:p>
        </p:txBody>
      </p:sp>
    </p:spTree>
    <p:extLst>
      <p:ext uri="{BB962C8B-B14F-4D97-AF65-F5344CB8AC3E}">
        <p14:creationId xmlns:p14="http://schemas.microsoft.com/office/powerpoint/2010/main" val="146718188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indent="0">
              <a:buNone/>
            </a:pPr>
            <a:endParaRPr lang="en-US" b="0" dirty="0" smtClean="0"/>
          </a:p>
        </p:txBody>
      </p:sp>
      <p:sp>
        <p:nvSpPr>
          <p:cNvPr id="4" name="Slide Number Placeholder 3"/>
          <p:cNvSpPr>
            <a:spLocks noGrp="1"/>
          </p:cNvSpPr>
          <p:nvPr>
            <p:ph type="sldNum" sz="quarter" idx="10"/>
          </p:nvPr>
        </p:nvSpPr>
        <p:spPr/>
        <p:txBody>
          <a:bodyPr/>
          <a:lstStyle/>
          <a:p>
            <a:fld id="{DB9B43FE-3AC0-40D7-A786-088B6D11CEBB}" type="slidenum">
              <a:rPr lang="en-US" smtClean="0">
                <a:solidFill>
                  <a:prstClr val="black"/>
                </a:solidFill>
              </a:rPr>
              <a:pPr/>
              <a:t>13</a:t>
            </a:fld>
            <a:endParaRPr lang="en-US" dirty="0">
              <a:solidFill>
                <a:prstClr val="black"/>
              </a:solidFill>
            </a:endParaRPr>
          </a:p>
        </p:txBody>
      </p:sp>
    </p:spTree>
    <p:extLst>
      <p:ext uri="{BB962C8B-B14F-4D97-AF65-F5344CB8AC3E}">
        <p14:creationId xmlns:p14="http://schemas.microsoft.com/office/powerpoint/2010/main" val="330836698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indent="0">
              <a:buNone/>
            </a:pPr>
            <a:endParaRPr lang="en-US" b="0" dirty="0" smtClean="0"/>
          </a:p>
        </p:txBody>
      </p:sp>
      <p:sp>
        <p:nvSpPr>
          <p:cNvPr id="4" name="Slide Number Placeholder 3"/>
          <p:cNvSpPr>
            <a:spLocks noGrp="1"/>
          </p:cNvSpPr>
          <p:nvPr>
            <p:ph type="sldNum" sz="quarter" idx="10"/>
          </p:nvPr>
        </p:nvSpPr>
        <p:spPr/>
        <p:txBody>
          <a:bodyPr/>
          <a:lstStyle/>
          <a:p>
            <a:fld id="{DB9B43FE-3AC0-40D7-A786-088B6D11CEBB}" type="slidenum">
              <a:rPr lang="en-US" smtClean="0">
                <a:solidFill>
                  <a:prstClr val="black"/>
                </a:solidFill>
              </a:rPr>
              <a:pPr/>
              <a:t>14</a:t>
            </a:fld>
            <a:endParaRPr lang="en-US" dirty="0">
              <a:solidFill>
                <a:prstClr val="black"/>
              </a:solidFill>
            </a:endParaRPr>
          </a:p>
        </p:txBody>
      </p:sp>
    </p:spTree>
    <p:extLst>
      <p:ext uri="{BB962C8B-B14F-4D97-AF65-F5344CB8AC3E}">
        <p14:creationId xmlns:p14="http://schemas.microsoft.com/office/powerpoint/2010/main" val="191818670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indent="0">
              <a:buNone/>
            </a:pPr>
            <a:endParaRPr lang="en-US" b="0" dirty="0" smtClean="0"/>
          </a:p>
        </p:txBody>
      </p:sp>
      <p:sp>
        <p:nvSpPr>
          <p:cNvPr id="4" name="Slide Number Placeholder 3"/>
          <p:cNvSpPr>
            <a:spLocks noGrp="1"/>
          </p:cNvSpPr>
          <p:nvPr>
            <p:ph type="sldNum" sz="quarter" idx="10"/>
          </p:nvPr>
        </p:nvSpPr>
        <p:spPr/>
        <p:txBody>
          <a:bodyPr/>
          <a:lstStyle/>
          <a:p>
            <a:fld id="{DB9B43FE-3AC0-40D7-A786-088B6D11CEBB}" type="slidenum">
              <a:rPr lang="en-US" smtClean="0">
                <a:solidFill>
                  <a:prstClr val="black"/>
                </a:solidFill>
              </a:rPr>
              <a:pPr/>
              <a:t>15</a:t>
            </a:fld>
            <a:endParaRPr lang="en-US" dirty="0">
              <a:solidFill>
                <a:prstClr val="black"/>
              </a:solidFill>
            </a:endParaRPr>
          </a:p>
        </p:txBody>
      </p:sp>
    </p:spTree>
    <p:extLst>
      <p:ext uri="{BB962C8B-B14F-4D97-AF65-F5344CB8AC3E}">
        <p14:creationId xmlns:p14="http://schemas.microsoft.com/office/powerpoint/2010/main" val="38762105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indent="0">
              <a:buNone/>
            </a:pPr>
            <a:endParaRPr lang="en-US" b="0" dirty="0" smtClean="0"/>
          </a:p>
        </p:txBody>
      </p:sp>
      <p:sp>
        <p:nvSpPr>
          <p:cNvPr id="4" name="Slide Number Placeholder 3"/>
          <p:cNvSpPr>
            <a:spLocks noGrp="1"/>
          </p:cNvSpPr>
          <p:nvPr>
            <p:ph type="sldNum" sz="quarter" idx="10"/>
          </p:nvPr>
        </p:nvSpPr>
        <p:spPr/>
        <p:txBody>
          <a:bodyPr/>
          <a:lstStyle/>
          <a:p>
            <a:fld id="{DB9B43FE-3AC0-40D7-A786-088B6D11CEBB}" type="slidenum">
              <a:rPr lang="en-US" smtClean="0">
                <a:solidFill>
                  <a:prstClr val="black"/>
                </a:solidFill>
              </a:rPr>
              <a:pPr/>
              <a:t>16</a:t>
            </a:fld>
            <a:endParaRPr lang="en-US" dirty="0">
              <a:solidFill>
                <a:prstClr val="black"/>
              </a:solidFill>
            </a:endParaRPr>
          </a:p>
        </p:txBody>
      </p:sp>
    </p:spTree>
    <p:extLst>
      <p:ext uri="{BB962C8B-B14F-4D97-AF65-F5344CB8AC3E}">
        <p14:creationId xmlns:p14="http://schemas.microsoft.com/office/powerpoint/2010/main" val="45707209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indent="0">
              <a:buNone/>
            </a:pPr>
            <a:endParaRPr lang="en-US" b="0" dirty="0" smtClean="0"/>
          </a:p>
        </p:txBody>
      </p:sp>
      <p:sp>
        <p:nvSpPr>
          <p:cNvPr id="4" name="Slide Number Placeholder 3"/>
          <p:cNvSpPr>
            <a:spLocks noGrp="1"/>
          </p:cNvSpPr>
          <p:nvPr>
            <p:ph type="sldNum" sz="quarter" idx="10"/>
          </p:nvPr>
        </p:nvSpPr>
        <p:spPr/>
        <p:txBody>
          <a:bodyPr/>
          <a:lstStyle/>
          <a:p>
            <a:fld id="{DB9B43FE-3AC0-40D7-A786-088B6D11CEBB}" type="slidenum">
              <a:rPr lang="en-US" smtClean="0">
                <a:solidFill>
                  <a:prstClr val="black"/>
                </a:solidFill>
              </a:rPr>
              <a:pPr/>
              <a:t>17</a:t>
            </a:fld>
            <a:endParaRPr lang="en-US" dirty="0">
              <a:solidFill>
                <a:prstClr val="black"/>
              </a:solidFill>
            </a:endParaRPr>
          </a:p>
        </p:txBody>
      </p:sp>
    </p:spTree>
    <p:extLst>
      <p:ext uri="{BB962C8B-B14F-4D97-AF65-F5344CB8AC3E}">
        <p14:creationId xmlns:p14="http://schemas.microsoft.com/office/powerpoint/2010/main" val="47071456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indent="0">
              <a:buNone/>
            </a:pPr>
            <a:endParaRPr lang="en-US" b="0" dirty="0" smtClean="0"/>
          </a:p>
        </p:txBody>
      </p:sp>
      <p:sp>
        <p:nvSpPr>
          <p:cNvPr id="4" name="Slide Number Placeholder 3"/>
          <p:cNvSpPr>
            <a:spLocks noGrp="1"/>
          </p:cNvSpPr>
          <p:nvPr>
            <p:ph type="sldNum" sz="quarter" idx="10"/>
          </p:nvPr>
        </p:nvSpPr>
        <p:spPr/>
        <p:txBody>
          <a:bodyPr/>
          <a:lstStyle/>
          <a:p>
            <a:fld id="{DB9B43FE-3AC0-40D7-A786-088B6D11CEBB}" type="slidenum">
              <a:rPr lang="en-US" smtClean="0">
                <a:solidFill>
                  <a:prstClr val="black"/>
                </a:solidFill>
              </a:rPr>
              <a:pPr/>
              <a:t>19</a:t>
            </a:fld>
            <a:endParaRPr lang="en-US" dirty="0">
              <a:solidFill>
                <a:prstClr val="black"/>
              </a:solidFill>
            </a:endParaRPr>
          </a:p>
        </p:txBody>
      </p:sp>
    </p:spTree>
    <p:extLst>
      <p:ext uri="{BB962C8B-B14F-4D97-AF65-F5344CB8AC3E}">
        <p14:creationId xmlns:p14="http://schemas.microsoft.com/office/powerpoint/2010/main" val="13897960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600" b="0" i="0" dirty="0" smtClean="0">
              <a:solidFill>
                <a:srgbClr val="000000"/>
              </a:solidFill>
              <a:effectLst/>
              <a:latin typeface="system-ui"/>
            </a:endParaRPr>
          </a:p>
        </p:txBody>
      </p:sp>
      <p:sp>
        <p:nvSpPr>
          <p:cNvPr id="4" name="Slide Number Placeholder 3"/>
          <p:cNvSpPr>
            <a:spLocks noGrp="1"/>
          </p:cNvSpPr>
          <p:nvPr>
            <p:ph type="sldNum" sz="quarter" idx="5"/>
          </p:nvPr>
        </p:nvSpPr>
        <p:spPr/>
        <p:txBody>
          <a:bodyPr/>
          <a:lstStyle/>
          <a:p>
            <a:fld id="{5749B0F8-B856-4749-BED7-D3CD4A0E3026}" type="slidenum">
              <a:rPr lang="en-US" smtClean="0"/>
              <a:t>2</a:t>
            </a:fld>
            <a:endParaRPr lang="en-US" dirty="0"/>
          </a:p>
        </p:txBody>
      </p:sp>
    </p:spTree>
    <p:extLst>
      <p:ext uri="{BB962C8B-B14F-4D97-AF65-F5344CB8AC3E}">
        <p14:creationId xmlns:p14="http://schemas.microsoft.com/office/powerpoint/2010/main" val="6018169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1CD6E8B-C974-4436-B294-C7BC11C06BEE}" type="slidenum">
              <a:rPr lang="en-US" smtClean="0"/>
              <a:pPr/>
              <a:t>3</a:t>
            </a:fld>
            <a:endParaRPr lang="en-US" dirty="0"/>
          </a:p>
        </p:txBody>
      </p:sp>
    </p:spTree>
    <p:extLst>
      <p:ext uri="{BB962C8B-B14F-4D97-AF65-F5344CB8AC3E}">
        <p14:creationId xmlns:p14="http://schemas.microsoft.com/office/powerpoint/2010/main" val="35934353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B9B43FE-3AC0-40D7-A786-088B6D11CEBB}" type="slidenum">
              <a:rPr lang="en-US" smtClean="0">
                <a:solidFill>
                  <a:srgbClr val="000000"/>
                </a:solidFill>
              </a:rPr>
              <a:pPr/>
              <a:t>4</a:t>
            </a:fld>
            <a:endParaRPr lang="en-US" dirty="0">
              <a:solidFill>
                <a:srgbClr val="000000"/>
              </a:solidFill>
            </a:endParaRPr>
          </a:p>
        </p:txBody>
      </p:sp>
    </p:spTree>
    <p:extLst>
      <p:ext uri="{BB962C8B-B14F-4D97-AF65-F5344CB8AC3E}">
        <p14:creationId xmlns:p14="http://schemas.microsoft.com/office/powerpoint/2010/main" val="397068121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smtClean="0"/>
              <a:t>Php</a:t>
            </a:r>
            <a:r>
              <a:rPr lang="en-US" dirty="0" smtClean="0"/>
              <a:t> 2:12 ¶ Therefore, my beloved, as you have always obeyed, not as in my presence only, but now much more in my absence, work out your own salvation with fear and trembling;</a:t>
            </a:r>
            <a:endParaRPr lang="en-US" dirty="0"/>
          </a:p>
        </p:txBody>
      </p:sp>
      <p:sp>
        <p:nvSpPr>
          <p:cNvPr id="4" name="Slide Number Placeholder 3"/>
          <p:cNvSpPr>
            <a:spLocks noGrp="1"/>
          </p:cNvSpPr>
          <p:nvPr>
            <p:ph type="sldNum" idx="10"/>
          </p:nvPr>
        </p:nvSpPr>
        <p:spPr/>
        <p:txBody>
          <a:bodyPr/>
          <a:lstStyle/>
          <a:p>
            <a:fld id="{27A1267E-5F3E-4EB0-939F-30DD7A2F0868}" type="slidenum">
              <a:rPr lang="en-GB" smtClean="0"/>
              <a:pPr/>
              <a:t>5</a:t>
            </a:fld>
            <a:endParaRPr lang="en-GB"/>
          </a:p>
        </p:txBody>
      </p:sp>
    </p:spTree>
    <p:extLst>
      <p:ext uri="{BB962C8B-B14F-4D97-AF65-F5344CB8AC3E}">
        <p14:creationId xmlns:p14="http://schemas.microsoft.com/office/powerpoint/2010/main" val="364739818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indent="0">
              <a:buNone/>
            </a:pPr>
            <a:endParaRPr lang="en-US" b="0" dirty="0" smtClean="0"/>
          </a:p>
        </p:txBody>
      </p:sp>
      <p:sp>
        <p:nvSpPr>
          <p:cNvPr id="4" name="Slide Number Placeholder 3"/>
          <p:cNvSpPr>
            <a:spLocks noGrp="1"/>
          </p:cNvSpPr>
          <p:nvPr>
            <p:ph type="sldNum" sz="quarter" idx="10"/>
          </p:nvPr>
        </p:nvSpPr>
        <p:spPr/>
        <p:txBody>
          <a:bodyPr/>
          <a:lstStyle/>
          <a:p>
            <a:fld id="{DB9B43FE-3AC0-40D7-A786-088B6D11CEBB}" type="slidenum">
              <a:rPr lang="en-US" smtClean="0">
                <a:solidFill>
                  <a:prstClr val="black"/>
                </a:solidFill>
              </a:rPr>
              <a:pPr/>
              <a:t>6</a:t>
            </a:fld>
            <a:endParaRPr lang="en-US" dirty="0">
              <a:solidFill>
                <a:prstClr val="black"/>
              </a:solidFill>
            </a:endParaRPr>
          </a:p>
        </p:txBody>
      </p:sp>
    </p:spTree>
    <p:extLst>
      <p:ext uri="{BB962C8B-B14F-4D97-AF65-F5344CB8AC3E}">
        <p14:creationId xmlns:p14="http://schemas.microsoft.com/office/powerpoint/2010/main" val="394892199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indent="0">
              <a:buNone/>
            </a:pPr>
            <a:endParaRPr lang="en-US" b="0" dirty="0" smtClean="0"/>
          </a:p>
        </p:txBody>
      </p:sp>
      <p:sp>
        <p:nvSpPr>
          <p:cNvPr id="4" name="Slide Number Placeholder 3"/>
          <p:cNvSpPr>
            <a:spLocks noGrp="1"/>
          </p:cNvSpPr>
          <p:nvPr>
            <p:ph type="sldNum" sz="quarter" idx="10"/>
          </p:nvPr>
        </p:nvSpPr>
        <p:spPr/>
        <p:txBody>
          <a:bodyPr/>
          <a:lstStyle/>
          <a:p>
            <a:fld id="{DB9B43FE-3AC0-40D7-A786-088B6D11CEBB}" type="slidenum">
              <a:rPr lang="en-US" smtClean="0">
                <a:solidFill>
                  <a:prstClr val="black"/>
                </a:solidFill>
              </a:rPr>
              <a:pPr/>
              <a:t>7</a:t>
            </a:fld>
            <a:endParaRPr lang="en-US" dirty="0">
              <a:solidFill>
                <a:prstClr val="black"/>
              </a:solidFill>
            </a:endParaRPr>
          </a:p>
        </p:txBody>
      </p:sp>
    </p:spTree>
    <p:extLst>
      <p:ext uri="{BB962C8B-B14F-4D97-AF65-F5344CB8AC3E}">
        <p14:creationId xmlns:p14="http://schemas.microsoft.com/office/powerpoint/2010/main" val="401318498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indent="0">
              <a:buNone/>
            </a:pPr>
            <a:r>
              <a:rPr lang="en-US" b="0" dirty="0" smtClean="0"/>
              <a:t> 2Pe 1:10 Therefore, brethren, be all the more diligent to make certain about His calling and choosing you; for as long as you practice these things, you will never stumble; 11 for so an entrance will be supplied to you abundantly into the everlasting kingdom of our Lord and Savior Jesus Christ.</a:t>
            </a:r>
          </a:p>
          <a:p>
            <a:pPr marL="0" indent="0">
              <a:buNone/>
            </a:pPr>
            <a:r>
              <a:rPr lang="en-US" b="0" dirty="0" err="1" smtClean="0"/>
              <a:t>Eph</a:t>
            </a:r>
            <a:r>
              <a:rPr lang="en-US" b="0" dirty="0" smtClean="0"/>
              <a:t> 6:10 ¶ Finally, my brethren, be strong in the Lord and in the power of His might. 11 Put on the whole armor of God, that you may be able to stand against the wiles of the devil. 12 For we do not wrestle against flesh and blood, but against principalities, against powers, against the rulers of the darkness of this age, against spiritual hosts of wickedness in the heavenly places. 13 Therefore take up the whole armor of God, that you may be able to withstand in the evil day, and having done all, to stand. 14 Stand therefore, having girded your waist with truth, having put on the breastplate of righteousness, 15 and having shod your feet with the preparation of the gospel of peace; 16 above all, taking the shield of faith with which you will be able to quench all the fiery darts of the wicked one. 17 And take the helmet of salvation, and the sword of the Spirit, which is the word of God; 18 praying always with all prayer and supplication in the Spirit, being watchful to this end with all perseverance and supplication for all the saints--</a:t>
            </a:r>
            <a:endParaRPr lang="en-US" b="0" dirty="0" smtClean="0"/>
          </a:p>
        </p:txBody>
      </p:sp>
      <p:sp>
        <p:nvSpPr>
          <p:cNvPr id="4" name="Slide Number Placeholder 3"/>
          <p:cNvSpPr>
            <a:spLocks noGrp="1"/>
          </p:cNvSpPr>
          <p:nvPr>
            <p:ph type="sldNum" sz="quarter" idx="10"/>
          </p:nvPr>
        </p:nvSpPr>
        <p:spPr/>
        <p:txBody>
          <a:bodyPr/>
          <a:lstStyle/>
          <a:p>
            <a:fld id="{DB9B43FE-3AC0-40D7-A786-088B6D11CEBB}" type="slidenum">
              <a:rPr lang="en-US" smtClean="0">
                <a:solidFill>
                  <a:prstClr val="black"/>
                </a:solidFill>
              </a:rPr>
              <a:pPr/>
              <a:t>8</a:t>
            </a:fld>
            <a:endParaRPr lang="en-US" dirty="0">
              <a:solidFill>
                <a:prstClr val="black"/>
              </a:solidFill>
            </a:endParaRPr>
          </a:p>
        </p:txBody>
      </p:sp>
    </p:spTree>
    <p:extLst>
      <p:ext uri="{BB962C8B-B14F-4D97-AF65-F5344CB8AC3E}">
        <p14:creationId xmlns:p14="http://schemas.microsoft.com/office/powerpoint/2010/main" val="160176840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indent="0">
              <a:buNone/>
            </a:pPr>
            <a:endParaRPr lang="en-US" b="0" dirty="0" smtClean="0"/>
          </a:p>
        </p:txBody>
      </p:sp>
      <p:sp>
        <p:nvSpPr>
          <p:cNvPr id="4" name="Slide Number Placeholder 3"/>
          <p:cNvSpPr>
            <a:spLocks noGrp="1"/>
          </p:cNvSpPr>
          <p:nvPr>
            <p:ph type="sldNum" sz="quarter" idx="10"/>
          </p:nvPr>
        </p:nvSpPr>
        <p:spPr/>
        <p:txBody>
          <a:bodyPr/>
          <a:lstStyle/>
          <a:p>
            <a:fld id="{DB9B43FE-3AC0-40D7-A786-088B6D11CEBB}" type="slidenum">
              <a:rPr lang="en-US" smtClean="0">
                <a:solidFill>
                  <a:prstClr val="black"/>
                </a:solidFill>
              </a:rPr>
              <a:pPr/>
              <a:t>9</a:t>
            </a:fld>
            <a:endParaRPr lang="en-US" dirty="0">
              <a:solidFill>
                <a:prstClr val="black"/>
              </a:solidFill>
            </a:endParaRPr>
          </a:p>
        </p:txBody>
      </p:sp>
    </p:spTree>
    <p:extLst>
      <p:ext uri="{BB962C8B-B14F-4D97-AF65-F5344CB8AC3E}">
        <p14:creationId xmlns:p14="http://schemas.microsoft.com/office/powerpoint/2010/main" val="21437912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841772"/>
            <a:ext cx="6858000" cy="1790700"/>
          </a:xfrm>
        </p:spPr>
        <p:txBody>
          <a:bodyPr anchor="b"/>
          <a:lstStyle>
            <a:lvl1pPr algn="ctr">
              <a:defRPr sz="4500"/>
            </a:lvl1pPr>
          </a:lstStyle>
          <a:p>
            <a:r>
              <a:rPr lang="en-US" smtClean="0"/>
              <a:t>Click to edit Master title style</a:t>
            </a:r>
            <a:endParaRPr lang="en-US" dirty="0"/>
          </a:p>
        </p:txBody>
      </p:sp>
      <p:sp>
        <p:nvSpPr>
          <p:cNvPr id="3" name="Subtitle 2"/>
          <p:cNvSpPr>
            <a:spLocks noGrp="1"/>
          </p:cNvSpPr>
          <p:nvPr>
            <p:ph type="subTitle" idx="1"/>
          </p:nvPr>
        </p:nvSpPr>
        <p:spPr>
          <a:xfrm>
            <a:off x="1143000" y="2701528"/>
            <a:ext cx="6858000" cy="124182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BF06BB6-1C83-4D6F-B78F-6BBF6D5AA7FE}" type="slidenum">
              <a:rPr lang="en-GB" smtClean="0"/>
              <a:pPr/>
              <a:t>‹#›</a:t>
            </a:fld>
            <a:endParaRPr lang="en-GB"/>
          </a:p>
        </p:txBody>
      </p:sp>
    </p:spTree>
    <p:extLst>
      <p:ext uri="{BB962C8B-B14F-4D97-AF65-F5344CB8AC3E}">
        <p14:creationId xmlns:p14="http://schemas.microsoft.com/office/powerpoint/2010/main" val="106185612"/>
      </p:ext>
    </p:extLst>
  </p:cSld>
  <p:clrMapOvr>
    <a:masterClrMapping/>
  </p:clrMapOvr>
  <p:transition>
    <p:fade/>
  </p:transition>
  <p:timing>
    <p:tnLst>
      <p:par>
        <p:cTn id="1" dur="indefinite" restart="never" nodeType="tmRoot"/>
      </p:par>
    </p:tnLst>
  </p:timing>
  <p:extLst mod="1">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C3A903E-111F-48EA-A059-B56959FACCE9}" type="slidenum">
              <a:rPr lang="en-GB" smtClean="0"/>
              <a:pPr/>
              <a:t>‹#›</a:t>
            </a:fld>
            <a:endParaRPr lang="en-GB"/>
          </a:p>
        </p:txBody>
      </p:sp>
    </p:spTree>
    <p:extLst>
      <p:ext uri="{BB962C8B-B14F-4D97-AF65-F5344CB8AC3E}">
        <p14:creationId xmlns:p14="http://schemas.microsoft.com/office/powerpoint/2010/main" val="603541726"/>
      </p:ext>
    </p:extLst>
  </p:cSld>
  <p:clrMapOvr>
    <a:masterClrMapping/>
  </p:clrMapOvr>
  <p:transition>
    <p:fade/>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273844"/>
            <a:ext cx="1971675" cy="4358879"/>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273844"/>
            <a:ext cx="5800725" cy="435887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BE8CFA4-D681-4A4A-B796-F15E492D2189}" type="slidenum">
              <a:rPr lang="en-GB" smtClean="0"/>
              <a:pPr/>
              <a:t>‹#›</a:t>
            </a:fld>
            <a:endParaRPr lang="en-GB"/>
          </a:p>
        </p:txBody>
      </p:sp>
    </p:spTree>
    <p:extLst>
      <p:ext uri="{BB962C8B-B14F-4D97-AF65-F5344CB8AC3E}">
        <p14:creationId xmlns:p14="http://schemas.microsoft.com/office/powerpoint/2010/main" val="401672510"/>
      </p:ext>
    </p:extLst>
  </p:cSld>
  <p:clrMapOvr>
    <a:masterClrMapping/>
  </p:clrMapOvr>
  <p:transition>
    <p:fade/>
  </p:transition>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742ACE2-5955-48D4-8440-60D78FFD26F9}"/>
              </a:ext>
            </a:extLst>
          </p:cNvPr>
          <p:cNvSpPr>
            <a:spLocks noGrp="1"/>
          </p:cNvSpPr>
          <p:nvPr>
            <p:ph type="ctrTitle"/>
          </p:nvPr>
        </p:nvSpPr>
        <p:spPr>
          <a:xfrm>
            <a:off x="1143000" y="841772"/>
            <a:ext cx="6858000" cy="1790700"/>
          </a:xfrm>
        </p:spPr>
        <p:txBody>
          <a:bodyPr anchor="b"/>
          <a:lstStyle>
            <a:lvl1pPr algn="ctr">
              <a:defRPr sz="4500"/>
            </a:lvl1pPr>
          </a:lstStyle>
          <a:p>
            <a:r>
              <a:rPr lang="en-US"/>
              <a:t>Click to edit Master title style</a:t>
            </a:r>
          </a:p>
        </p:txBody>
      </p:sp>
      <p:sp>
        <p:nvSpPr>
          <p:cNvPr id="3" name="Subtitle 2">
            <a:extLst>
              <a:ext uri="{FF2B5EF4-FFF2-40B4-BE49-F238E27FC236}">
                <a16:creationId xmlns:a16="http://schemas.microsoft.com/office/drawing/2014/main" xmlns="" id="{77CEED33-0F81-477F-B7D6-FA1C443342F8}"/>
              </a:ext>
            </a:extLst>
          </p:cNvPr>
          <p:cNvSpPr>
            <a:spLocks noGrp="1"/>
          </p:cNvSpPr>
          <p:nvPr>
            <p:ph type="subTitle" idx="1"/>
          </p:nvPr>
        </p:nvSpPr>
        <p:spPr>
          <a:xfrm>
            <a:off x="1143000" y="2701528"/>
            <a:ext cx="6858000" cy="124182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a:extLst>
              <a:ext uri="{FF2B5EF4-FFF2-40B4-BE49-F238E27FC236}">
                <a16:creationId xmlns:a16="http://schemas.microsoft.com/office/drawing/2014/main" xmlns="" id="{6EB5C34A-8E38-4FFD-8503-5F69C39A5CAB}"/>
              </a:ext>
            </a:extLst>
          </p:cNvPr>
          <p:cNvSpPr>
            <a:spLocks noGrp="1"/>
          </p:cNvSpPr>
          <p:nvPr>
            <p:ph type="dt" sz="half" idx="10"/>
          </p:nvPr>
        </p:nvSpPr>
        <p:spPr/>
        <p:txBody>
          <a:bodyPr/>
          <a:lstStyle/>
          <a:p>
            <a:fld id="{CF42F0A5-A15D-4C82-BCBA-3E7A7F65FC20}" type="datetimeFigureOut">
              <a:rPr lang="en-US" smtClean="0">
                <a:solidFill>
                  <a:prstClr val="black">
                    <a:tint val="75000"/>
                  </a:prstClr>
                </a:solidFill>
              </a:rPr>
              <a:pPr/>
              <a:t>5/31/2022</a:t>
            </a:fld>
            <a:endParaRPr lang="en-US">
              <a:solidFill>
                <a:prstClr val="black">
                  <a:tint val="75000"/>
                </a:prstClr>
              </a:solidFill>
            </a:endParaRPr>
          </a:p>
        </p:txBody>
      </p:sp>
      <p:sp>
        <p:nvSpPr>
          <p:cNvPr id="5" name="Footer Placeholder 4">
            <a:extLst>
              <a:ext uri="{FF2B5EF4-FFF2-40B4-BE49-F238E27FC236}">
                <a16:creationId xmlns:a16="http://schemas.microsoft.com/office/drawing/2014/main" xmlns="" id="{64D2E398-2DA1-465C-9202-0B1D92AC630D}"/>
              </a:ext>
            </a:extLst>
          </p:cNvPr>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a:extLst>
              <a:ext uri="{FF2B5EF4-FFF2-40B4-BE49-F238E27FC236}">
                <a16:creationId xmlns:a16="http://schemas.microsoft.com/office/drawing/2014/main" xmlns="" id="{BFE5039B-1102-47E0-B1D6-C5A86ABBAB49}"/>
              </a:ext>
            </a:extLst>
          </p:cNvPr>
          <p:cNvSpPr>
            <a:spLocks noGrp="1"/>
          </p:cNvSpPr>
          <p:nvPr>
            <p:ph type="sldNum" sz="quarter" idx="12"/>
          </p:nvPr>
        </p:nvSpPr>
        <p:spPr/>
        <p:txBody>
          <a:bodyPr/>
          <a:lstStyle/>
          <a:p>
            <a:fld id="{FF518798-D9E0-459C-B608-98B5833E2A4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6900263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65E00A6-8E93-439D-A1B8-25FF0B47B61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35E3B267-F712-47CB-9C87-6A3232D8462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C2530436-1E12-43E4-A5D5-05CCCA58ECAF}"/>
              </a:ext>
            </a:extLst>
          </p:cNvPr>
          <p:cNvSpPr>
            <a:spLocks noGrp="1"/>
          </p:cNvSpPr>
          <p:nvPr>
            <p:ph type="dt" sz="half" idx="10"/>
          </p:nvPr>
        </p:nvSpPr>
        <p:spPr/>
        <p:txBody>
          <a:bodyPr/>
          <a:lstStyle/>
          <a:p>
            <a:fld id="{CF42F0A5-A15D-4C82-BCBA-3E7A7F65FC20}" type="datetimeFigureOut">
              <a:rPr lang="en-US" smtClean="0">
                <a:solidFill>
                  <a:prstClr val="black">
                    <a:tint val="75000"/>
                  </a:prstClr>
                </a:solidFill>
              </a:rPr>
              <a:pPr/>
              <a:t>5/31/2022</a:t>
            </a:fld>
            <a:endParaRPr lang="en-US">
              <a:solidFill>
                <a:prstClr val="black">
                  <a:tint val="75000"/>
                </a:prstClr>
              </a:solidFill>
            </a:endParaRPr>
          </a:p>
        </p:txBody>
      </p:sp>
      <p:sp>
        <p:nvSpPr>
          <p:cNvPr id="5" name="Footer Placeholder 4">
            <a:extLst>
              <a:ext uri="{FF2B5EF4-FFF2-40B4-BE49-F238E27FC236}">
                <a16:creationId xmlns:a16="http://schemas.microsoft.com/office/drawing/2014/main" xmlns="" id="{1D584585-A36E-486F-8486-DD3793E687BC}"/>
              </a:ext>
            </a:extLst>
          </p:cNvPr>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a:extLst>
              <a:ext uri="{FF2B5EF4-FFF2-40B4-BE49-F238E27FC236}">
                <a16:creationId xmlns:a16="http://schemas.microsoft.com/office/drawing/2014/main" xmlns="" id="{BDF46A08-072E-460E-B14E-4D2E43AC1951}"/>
              </a:ext>
            </a:extLst>
          </p:cNvPr>
          <p:cNvSpPr>
            <a:spLocks noGrp="1"/>
          </p:cNvSpPr>
          <p:nvPr>
            <p:ph type="sldNum" sz="quarter" idx="12"/>
          </p:nvPr>
        </p:nvSpPr>
        <p:spPr/>
        <p:txBody>
          <a:bodyPr/>
          <a:lstStyle/>
          <a:p>
            <a:fld id="{FF518798-D9E0-459C-B608-98B5833E2A4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58055821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5D44D29-6B60-40C7-9E1B-9B1D4D825155}"/>
              </a:ext>
            </a:extLst>
          </p:cNvPr>
          <p:cNvSpPr>
            <a:spLocks noGrp="1"/>
          </p:cNvSpPr>
          <p:nvPr>
            <p:ph type="title"/>
          </p:nvPr>
        </p:nvSpPr>
        <p:spPr>
          <a:xfrm>
            <a:off x="623888" y="1282304"/>
            <a:ext cx="7886700" cy="2139553"/>
          </a:xfrm>
        </p:spPr>
        <p:txBody>
          <a:bodyPr anchor="b"/>
          <a:lstStyle>
            <a:lvl1pPr>
              <a:defRPr sz="4500"/>
            </a:lvl1pPr>
          </a:lstStyle>
          <a:p>
            <a:r>
              <a:rPr lang="en-US"/>
              <a:t>Click to edit Master title style</a:t>
            </a:r>
          </a:p>
        </p:txBody>
      </p:sp>
      <p:sp>
        <p:nvSpPr>
          <p:cNvPr id="3" name="Text Placeholder 2">
            <a:extLst>
              <a:ext uri="{FF2B5EF4-FFF2-40B4-BE49-F238E27FC236}">
                <a16:creationId xmlns:a16="http://schemas.microsoft.com/office/drawing/2014/main" xmlns="" id="{6623FD6A-EDFC-4E60-BC76-C095DF3FA591}"/>
              </a:ext>
            </a:extLst>
          </p:cNvPr>
          <p:cNvSpPr>
            <a:spLocks noGrp="1"/>
          </p:cNvSpPr>
          <p:nvPr>
            <p:ph type="body" idx="1"/>
          </p:nvPr>
        </p:nvSpPr>
        <p:spPr>
          <a:xfrm>
            <a:off x="623888" y="3442098"/>
            <a:ext cx="7886700" cy="1125140"/>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xmlns="" id="{9C780642-6F26-4D24-81F1-7A52267B9DF6}"/>
              </a:ext>
            </a:extLst>
          </p:cNvPr>
          <p:cNvSpPr>
            <a:spLocks noGrp="1"/>
          </p:cNvSpPr>
          <p:nvPr>
            <p:ph type="dt" sz="half" idx="10"/>
          </p:nvPr>
        </p:nvSpPr>
        <p:spPr/>
        <p:txBody>
          <a:bodyPr/>
          <a:lstStyle/>
          <a:p>
            <a:fld id="{CF42F0A5-A15D-4C82-BCBA-3E7A7F65FC20}" type="datetimeFigureOut">
              <a:rPr lang="en-US" smtClean="0">
                <a:solidFill>
                  <a:prstClr val="black">
                    <a:tint val="75000"/>
                  </a:prstClr>
                </a:solidFill>
              </a:rPr>
              <a:pPr/>
              <a:t>5/31/2022</a:t>
            </a:fld>
            <a:endParaRPr lang="en-US">
              <a:solidFill>
                <a:prstClr val="black">
                  <a:tint val="75000"/>
                </a:prstClr>
              </a:solidFill>
            </a:endParaRPr>
          </a:p>
        </p:txBody>
      </p:sp>
      <p:sp>
        <p:nvSpPr>
          <p:cNvPr id="5" name="Footer Placeholder 4">
            <a:extLst>
              <a:ext uri="{FF2B5EF4-FFF2-40B4-BE49-F238E27FC236}">
                <a16:creationId xmlns:a16="http://schemas.microsoft.com/office/drawing/2014/main" xmlns="" id="{42FCB230-41A9-44C4-BD04-D77D43F7F829}"/>
              </a:ext>
            </a:extLst>
          </p:cNvPr>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a:extLst>
              <a:ext uri="{FF2B5EF4-FFF2-40B4-BE49-F238E27FC236}">
                <a16:creationId xmlns:a16="http://schemas.microsoft.com/office/drawing/2014/main" xmlns="" id="{00E280BE-28E4-4439-9D66-D1ED9F63363A}"/>
              </a:ext>
            </a:extLst>
          </p:cNvPr>
          <p:cNvSpPr>
            <a:spLocks noGrp="1"/>
          </p:cNvSpPr>
          <p:nvPr>
            <p:ph type="sldNum" sz="quarter" idx="12"/>
          </p:nvPr>
        </p:nvSpPr>
        <p:spPr/>
        <p:txBody>
          <a:bodyPr/>
          <a:lstStyle/>
          <a:p>
            <a:fld id="{FF518798-D9E0-459C-B608-98B5833E2A4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75415703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0043F93-993E-45BD-98E9-E67A060BE88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7E73CB89-D63B-442B-90B4-DB776A8ED21F}"/>
              </a:ext>
            </a:extLst>
          </p:cNvPr>
          <p:cNvSpPr>
            <a:spLocks noGrp="1"/>
          </p:cNvSpPr>
          <p:nvPr>
            <p:ph sz="half" idx="1"/>
          </p:nvPr>
        </p:nvSpPr>
        <p:spPr>
          <a:xfrm>
            <a:off x="628650" y="1369219"/>
            <a:ext cx="3886200" cy="326350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xmlns="" id="{21BCC372-8739-4124-B38D-EF52DB526D36}"/>
              </a:ext>
            </a:extLst>
          </p:cNvPr>
          <p:cNvSpPr>
            <a:spLocks noGrp="1"/>
          </p:cNvSpPr>
          <p:nvPr>
            <p:ph sz="half" idx="2"/>
          </p:nvPr>
        </p:nvSpPr>
        <p:spPr>
          <a:xfrm>
            <a:off x="4629150" y="1369219"/>
            <a:ext cx="3886200" cy="326350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xmlns="" id="{C754E0A4-C1DB-4FD2-A277-1416F969B7AB}"/>
              </a:ext>
            </a:extLst>
          </p:cNvPr>
          <p:cNvSpPr>
            <a:spLocks noGrp="1"/>
          </p:cNvSpPr>
          <p:nvPr>
            <p:ph type="dt" sz="half" idx="10"/>
          </p:nvPr>
        </p:nvSpPr>
        <p:spPr/>
        <p:txBody>
          <a:bodyPr/>
          <a:lstStyle/>
          <a:p>
            <a:fld id="{CF42F0A5-A15D-4C82-BCBA-3E7A7F65FC20}" type="datetimeFigureOut">
              <a:rPr lang="en-US" smtClean="0">
                <a:solidFill>
                  <a:prstClr val="black">
                    <a:tint val="75000"/>
                  </a:prstClr>
                </a:solidFill>
              </a:rPr>
              <a:pPr/>
              <a:t>5/31/2022</a:t>
            </a:fld>
            <a:endParaRPr lang="en-US">
              <a:solidFill>
                <a:prstClr val="black">
                  <a:tint val="75000"/>
                </a:prstClr>
              </a:solidFill>
            </a:endParaRPr>
          </a:p>
        </p:txBody>
      </p:sp>
      <p:sp>
        <p:nvSpPr>
          <p:cNvPr id="6" name="Footer Placeholder 5">
            <a:extLst>
              <a:ext uri="{FF2B5EF4-FFF2-40B4-BE49-F238E27FC236}">
                <a16:creationId xmlns:a16="http://schemas.microsoft.com/office/drawing/2014/main" xmlns="" id="{30FDF395-88F8-4031-8B3E-726D3A158F79}"/>
              </a:ext>
            </a:extLst>
          </p:cNvPr>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a:extLst>
              <a:ext uri="{FF2B5EF4-FFF2-40B4-BE49-F238E27FC236}">
                <a16:creationId xmlns:a16="http://schemas.microsoft.com/office/drawing/2014/main" xmlns="" id="{1C33FEED-6DE0-4B90-8958-7EE90B2D0267}"/>
              </a:ext>
            </a:extLst>
          </p:cNvPr>
          <p:cNvSpPr>
            <a:spLocks noGrp="1"/>
          </p:cNvSpPr>
          <p:nvPr>
            <p:ph type="sldNum" sz="quarter" idx="12"/>
          </p:nvPr>
        </p:nvSpPr>
        <p:spPr/>
        <p:txBody>
          <a:bodyPr/>
          <a:lstStyle/>
          <a:p>
            <a:fld id="{FF518798-D9E0-459C-B608-98B5833E2A4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71459717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3CC875A-A28A-48A9-BACE-7547148367CA}"/>
              </a:ext>
            </a:extLst>
          </p:cNvPr>
          <p:cNvSpPr>
            <a:spLocks noGrp="1"/>
          </p:cNvSpPr>
          <p:nvPr>
            <p:ph type="title"/>
          </p:nvPr>
        </p:nvSpPr>
        <p:spPr>
          <a:xfrm>
            <a:off x="629841" y="273844"/>
            <a:ext cx="7886700" cy="994172"/>
          </a:xfrm>
        </p:spPr>
        <p:txBody>
          <a:bodyPr/>
          <a:lstStyle/>
          <a:p>
            <a:r>
              <a:rPr lang="en-US"/>
              <a:t>Click to edit Master title style</a:t>
            </a:r>
          </a:p>
        </p:txBody>
      </p:sp>
      <p:sp>
        <p:nvSpPr>
          <p:cNvPr id="3" name="Text Placeholder 2">
            <a:extLst>
              <a:ext uri="{FF2B5EF4-FFF2-40B4-BE49-F238E27FC236}">
                <a16:creationId xmlns:a16="http://schemas.microsoft.com/office/drawing/2014/main" xmlns="" id="{04B6122B-FBD0-4C94-9168-C647BE7F9C25}"/>
              </a:ext>
            </a:extLst>
          </p:cNvPr>
          <p:cNvSpPr>
            <a:spLocks noGrp="1"/>
          </p:cNvSpPr>
          <p:nvPr>
            <p:ph type="body" idx="1"/>
          </p:nvPr>
        </p:nvSpPr>
        <p:spPr>
          <a:xfrm>
            <a:off x="629842" y="1260872"/>
            <a:ext cx="3868340"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xmlns="" id="{7939247C-A82D-4838-8202-CEF96F108E1D}"/>
              </a:ext>
            </a:extLst>
          </p:cNvPr>
          <p:cNvSpPr>
            <a:spLocks noGrp="1"/>
          </p:cNvSpPr>
          <p:nvPr>
            <p:ph sz="half" idx="2"/>
          </p:nvPr>
        </p:nvSpPr>
        <p:spPr>
          <a:xfrm>
            <a:off x="629842" y="1878806"/>
            <a:ext cx="3868340" cy="276344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xmlns="" id="{F3E62747-4F83-45F3-82B5-97520966E405}"/>
              </a:ext>
            </a:extLst>
          </p:cNvPr>
          <p:cNvSpPr>
            <a:spLocks noGrp="1"/>
          </p:cNvSpPr>
          <p:nvPr>
            <p:ph type="body" sz="quarter" idx="3"/>
          </p:nvPr>
        </p:nvSpPr>
        <p:spPr>
          <a:xfrm>
            <a:off x="4629150" y="1260872"/>
            <a:ext cx="3887391"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xmlns="" id="{686A9142-57E0-4A41-898D-E55851CE2B01}"/>
              </a:ext>
            </a:extLst>
          </p:cNvPr>
          <p:cNvSpPr>
            <a:spLocks noGrp="1"/>
          </p:cNvSpPr>
          <p:nvPr>
            <p:ph sz="quarter" idx="4"/>
          </p:nvPr>
        </p:nvSpPr>
        <p:spPr>
          <a:xfrm>
            <a:off x="4629150" y="1878806"/>
            <a:ext cx="3887391" cy="276344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xmlns="" id="{0BB8407E-5B5B-45F4-AADD-8866EBECB9D7}"/>
              </a:ext>
            </a:extLst>
          </p:cNvPr>
          <p:cNvSpPr>
            <a:spLocks noGrp="1"/>
          </p:cNvSpPr>
          <p:nvPr>
            <p:ph type="dt" sz="half" idx="10"/>
          </p:nvPr>
        </p:nvSpPr>
        <p:spPr/>
        <p:txBody>
          <a:bodyPr/>
          <a:lstStyle/>
          <a:p>
            <a:fld id="{CF42F0A5-A15D-4C82-BCBA-3E7A7F65FC20}" type="datetimeFigureOut">
              <a:rPr lang="en-US" smtClean="0">
                <a:solidFill>
                  <a:prstClr val="black">
                    <a:tint val="75000"/>
                  </a:prstClr>
                </a:solidFill>
              </a:rPr>
              <a:pPr/>
              <a:t>5/31/2022</a:t>
            </a:fld>
            <a:endParaRPr lang="en-US">
              <a:solidFill>
                <a:prstClr val="black">
                  <a:tint val="75000"/>
                </a:prstClr>
              </a:solidFill>
            </a:endParaRPr>
          </a:p>
        </p:txBody>
      </p:sp>
      <p:sp>
        <p:nvSpPr>
          <p:cNvPr id="8" name="Footer Placeholder 7">
            <a:extLst>
              <a:ext uri="{FF2B5EF4-FFF2-40B4-BE49-F238E27FC236}">
                <a16:creationId xmlns:a16="http://schemas.microsoft.com/office/drawing/2014/main" xmlns="" id="{30EA0E34-2981-4563-AAFD-79E44D38FF9D}"/>
              </a:ext>
            </a:extLst>
          </p:cNvPr>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a:extLst>
              <a:ext uri="{FF2B5EF4-FFF2-40B4-BE49-F238E27FC236}">
                <a16:creationId xmlns:a16="http://schemas.microsoft.com/office/drawing/2014/main" xmlns="" id="{6AF10CAF-8A8A-488E-B807-7C85F80264F7}"/>
              </a:ext>
            </a:extLst>
          </p:cNvPr>
          <p:cNvSpPr>
            <a:spLocks noGrp="1"/>
          </p:cNvSpPr>
          <p:nvPr>
            <p:ph type="sldNum" sz="quarter" idx="12"/>
          </p:nvPr>
        </p:nvSpPr>
        <p:spPr/>
        <p:txBody>
          <a:bodyPr/>
          <a:lstStyle/>
          <a:p>
            <a:fld id="{FF518798-D9E0-459C-B608-98B5833E2A4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52071713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03DACBF-7D75-4869-AC3A-8A299DF71DE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xmlns="" id="{DF440A91-1A8C-4381-B721-128CD25E90D4}"/>
              </a:ext>
            </a:extLst>
          </p:cNvPr>
          <p:cNvSpPr>
            <a:spLocks noGrp="1"/>
          </p:cNvSpPr>
          <p:nvPr>
            <p:ph type="dt" sz="half" idx="10"/>
          </p:nvPr>
        </p:nvSpPr>
        <p:spPr/>
        <p:txBody>
          <a:bodyPr/>
          <a:lstStyle/>
          <a:p>
            <a:fld id="{CF42F0A5-A15D-4C82-BCBA-3E7A7F65FC20}" type="datetimeFigureOut">
              <a:rPr lang="en-US" smtClean="0">
                <a:solidFill>
                  <a:prstClr val="black">
                    <a:tint val="75000"/>
                  </a:prstClr>
                </a:solidFill>
              </a:rPr>
              <a:pPr/>
              <a:t>5/31/2022</a:t>
            </a:fld>
            <a:endParaRPr lang="en-US">
              <a:solidFill>
                <a:prstClr val="black">
                  <a:tint val="75000"/>
                </a:prstClr>
              </a:solidFill>
            </a:endParaRPr>
          </a:p>
        </p:txBody>
      </p:sp>
      <p:sp>
        <p:nvSpPr>
          <p:cNvPr id="4" name="Footer Placeholder 3">
            <a:extLst>
              <a:ext uri="{FF2B5EF4-FFF2-40B4-BE49-F238E27FC236}">
                <a16:creationId xmlns:a16="http://schemas.microsoft.com/office/drawing/2014/main" xmlns="" id="{CF8DD213-CCAD-4176-B0C2-542B80A31023}"/>
              </a:ext>
            </a:extLst>
          </p:cNvPr>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a:extLst>
              <a:ext uri="{FF2B5EF4-FFF2-40B4-BE49-F238E27FC236}">
                <a16:creationId xmlns:a16="http://schemas.microsoft.com/office/drawing/2014/main" xmlns="" id="{824BEABC-17DC-453C-801A-18223113AF7A}"/>
              </a:ext>
            </a:extLst>
          </p:cNvPr>
          <p:cNvSpPr>
            <a:spLocks noGrp="1"/>
          </p:cNvSpPr>
          <p:nvPr>
            <p:ph type="sldNum" sz="quarter" idx="12"/>
          </p:nvPr>
        </p:nvSpPr>
        <p:spPr/>
        <p:txBody>
          <a:bodyPr/>
          <a:lstStyle/>
          <a:p>
            <a:fld id="{FF518798-D9E0-459C-B608-98B5833E2A4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48676704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5A342172-A8C9-4D00-A4F9-ED05C090486D}"/>
              </a:ext>
            </a:extLst>
          </p:cNvPr>
          <p:cNvSpPr>
            <a:spLocks noGrp="1"/>
          </p:cNvSpPr>
          <p:nvPr>
            <p:ph type="dt" sz="half" idx="10"/>
          </p:nvPr>
        </p:nvSpPr>
        <p:spPr/>
        <p:txBody>
          <a:bodyPr/>
          <a:lstStyle/>
          <a:p>
            <a:fld id="{CF42F0A5-A15D-4C82-BCBA-3E7A7F65FC20}" type="datetimeFigureOut">
              <a:rPr lang="en-US" smtClean="0">
                <a:solidFill>
                  <a:prstClr val="black">
                    <a:tint val="75000"/>
                  </a:prstClr>
                </a:solidFill>
              </a:rPr>
              <a:pPr/>
              <a:t>5/31/2022</a:t>
            </a:fld>
            <a:endParaRPr lang="en-US">
              <a:solidFill>
                <a:prstClr val="black">
                  <a:tint val="75000"/>
                </a:prstClr>
              </a:solidFill>
            </a:endParaRPr>
          </a:p>
        </p:txBody>
      </p:sp>
      <p:sp>
        <p:nvSpPr>
          <p:cNvPr id="3" name="Footer Placeholder 2">
            <a:extLst>
              <a:ext uri="{FF2B5EF4-FFF2-40B4-BE49-F238E27FC236}">
                <a16:creationId xmlns:a16="http://schemas.microsoft.com/office/drawing/2014/main" xmlns="" id="{01FE1D98-B8A5-4084-B6D8-1F8D5E21B137}"/>
              </a:ext>
            </a:extLst>
          </p:cNvPr>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a:extLst>
              <a:ext uri="{FF2B5EF4-FFF2-40B4-BE49-F238E27FC236}">
                <a16:creationId xmlns:a16="http://schemas.microsoft.com/office/drawing/2014/main" xmlns="" id="{7089C0AD-F850-4A33-AB32-2A47EABC2C0A}"/>
              </a:ext>
            </a:extLst>
          </p:cNvPr>
          <p:cNvSpPr>
            <a:spLocks noGrp="1"/>
          </p:cNvSpPr>
          <p:nvPr>
            <p:ph type="sldNum" sz="quarter" idx="12"/>
          </p:nvPr>
        </p:nvSpPr>
        <p:spPr/>
        <p:txBody>
          <a:bodyPr/>
          <a:lstStyle/>
          <a:p>
            <a:fld id="{FF518798-D9E0-459C-B608-98B5833E2A4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43398871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332ACAF-40AB-4A72-BD80-210E2BEC8EF3}"/>
              </a:ext>
            </a:extLst>
          </p:cNvPr>
          <p:cNvSpPr>
            <a:spLocks noGrp="1"/>
          </p:cNvSpPr>
          <p:nvPr>
            <p:ph type="title"/>
          </p:nvPr>
        </p:nvSpPr>
        <p:spPr>
          <a:xfrm>
            <a:off x="629841" y="342900"/>
            <a:ext cx="2949178" cy="1200150"/>
          </a:xfrm>
        </p:spPr>
        <p:txBody>
          <a:bodyPr anchor="b"/>
          <a:lstStyle>
            <a:lvl1pPr>
              <a:defRPr sz="2400"/>
            </a:lvl1pPr>
          </a:lstStyle>
          <a:p>
            <a:r>
              <a:rPr lang="en-US"/>
              <a:t>Click to edit Master title style</a:t>
            </a:r>
          </a:p>
        </p:txBody>
      </p:sp>
      <p:sp>
        <p:nvSpPr>
          <p:cNvPr id="3" name="Content Placeholder 2">
            <a:extLst>
              <a:ext uri="{FF2B5EF4-FFF2-40B4-BE49-F238E27FC236}">
                <a16:creationId xmlns:a16="http://schemas.microsoft.com/office/drawing/2014/main" xmlns="" id="{76C6AB59-BF46-4664-875D-9654F056CA17}"/>
              </a:ext>
            </a:extLst>
          </p:cNvPr>
          <p:cNvSpPr>
            <a:spLocks noGrp="1"/>
          </p:cNvSpPr>
          <p:nvPr>
            <p:ph idx="1"/>
          </p:nvPr>
        </p:nvSpPr>
        <p:spPr>
          <a:xfrm>
            <a:off x="3887391" y="740569"/>
            <a:ext cx="4629150" cy="3655219"/>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xmlns="" id="{FA9641BD-3EDE-4956-889D-5446BE76C0EC}"/>
              </a:ext>
            </a:extLst>
          </p:cNvPr>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xmlns="" id="{B4A1A827-381D-4290-9D61-BC4E4576CDE2}"/>
              </a:ext>
            </a:extLst>
          </p:cNvPr>
          <p:cNvSpPr>
            <a:spLocks noGrp="1"/>
          </p:cNvSpPr>
          <p:nvPr>
            <p:ph type="dt" sz="half" idx="10"/>
          </p:nvPr>
        </p:nvSpPr>
        <p:spPr/>
        <p:txBody>
          <a:bodyPr/>
          <a:lstStyle/>
          <a:p>
            <a:fld id="{CF42F0A5-A15D-4C82-BCBA-3E7A7F65FC20}" type="datetimeFigureOut">
              <a:rPr lang="en-US" smtClean="0">
                <a:solidFill>
                  <a:prstClr val="black">
                    <a:tint val="75000"/>
                  </a:prstClr>
                </a:solidFill>
              </a:rPr>
              <a:pPr/>
              <a:t>5/31/2022</a:t>
            </a:fld>
            <a:endParaRPr lang="en-US">
              <a:solidFill>
                <a:prstClr val="black">
                  <a:tint val="75000"/>
                </a:prstClr>
              </a:solidFill>
            </a:endParaRPr>
          </a:p>
        </p:txBody>
      </p:sp>
      <p:sp>
        <p:nvSpPr>
          <p:cNvPr id="6" name="Footer Placeholder 5">
            <a:extLst>
              <a:ext uri="{FF2B5EF4-FFF2-40B4-BE49-F238E27FC236}">
                <a16:creationId xmlns:a16="http://schemas.microsoft.com/office/drawing/2014/main" xmlns="" id="{9E7DC4D9-1362-41F4-AED6-842F0D7F022C}"/>
              </a:ext>
            </a:extLst>
          </p:cNvPr>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a:extLst>
              <a:ext uri="{FF2B5EF4-FFF2-40B4-BE49-F238E27FC236}">
                <a16:creationId xmlns:a16="http://schemas.microsoft.com/office/drawing/2014/main" xmlns="" id="{AEA4BBCA-390C-49C0-A37D-4C04A99B4F24}"/>
              </a:ext>
            </a:extLst>
          </p:cNvPr>
          <p:cNvSpPr>
            <a:spLocks noGrp="1"/>
          </p:cNvSpPr>
          <p:nvPr>
            <p:ph type="sldNum" sz="quarter" idx="12"/>
          </p:nvPr>
        </p:nvSpPr>
        <p:spPr/>
        <p:txBody>
          <a:bodyPr/>
          <a:lstStyle/>
          <a:p>
            <a:fld id="{FF518798-D9E0-459C-B608-98B5833E2A4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271715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6A51A11-EFD3-4E5E-8C50-A7E50BE2AC63}" type="slidenum">
              <a:rPr lang="en-GB" smtClean="0"/>
              <a:pPr/>
              <a:t>‹#›</a:t>
            </a:fld>
            <a:endParaRPr lang="en-GB"/>
          </a:p>
        </p:txBody>
      </p:sp>
    </p:spTree>
    <p:extLst>
      <p:ext uri="{BB962C8B-B14F-4D97-AF65-F5344CB8AC3E}">
        <p14:creationId xmlns:p14="http://schemas.microsoft.com/office/powerpoint/2010/main" val="2028056873"/>
      </p:ext>
    </p:extLst>
  </p:cSld>
  <p:clrMapOvr>
    <a:masterClrMapping/>
  </p:clrMapOvr>
  <p:transition>
    <p:fade/>
  </p:transition>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D0C29CB-AD78-44B1-AAC4-64B51053392A}"/>
              </a:ext>
            </a:extLst>
          </p:cNvPr>
          <p:cNvSpPr>
            <a:spLocks noGrp="1"/>
          </p:cNvSpPr>
          <p:nvPr>
            <p:ph type="title"/>
          </p:nvPr>
        </p:nvSpPr>
        <p:spPr>
          <a:xfrm>
            <a:off x="629841" y="342900"/>
            <a:ext cx="2949178" cy="1200150"/>
          </a:xfrm>
        </p:spPr>
        <p:txBody>
          <a:bodyPr anchor="b"/>
          <a:lstStyle>
            <a:lvl1pPr>
              <a:defRPr sz="2400"/>
            </a:lvl1pPr>
          </a:lstStyle>
          <a:p>
            <a:r>
              <a:rPr lang="en-US"/>
              <a:t>Click to edit Master title style</a:t>
            </a:r>
          </a:p>
        </p:txBody>
      </p:sp>
      <p:sp>
        <p:nvSpPr>
          <p:cNvPr id="3" name="Picture Placeholder 2">
            <a:extLst>
              <a:ext uri="{FF2B5EF4-FFF2-40B4-BE49-F238E27FC236}">
                <a16:creationId xmlns:a16="http://schemas.microsoft.com/office/drawing/2014/main" xmlns="" id="{F6BF68AB-DD24-42FD-8DB5-2AF53D406898}"/>
              </a:ext>
            </a:extLst>
          </p:cNvPr>
          <p:cNvSpPr>
            <a:spLocks noGrp="1"/>
          </p:cNvSpPr>
          <p:nvPr>
            <p:ph type="pic" idx="1"/>
          </p:nvPr>
        </p:nvSpPr>
        <p:spPr>
          <a:xfrm>
            <a:off x="3887391" y="740569"/>
            <a:ext cx="4629150" cy="3655219"/>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a:extLst>
              <a:ext uri="{FF2B5EF4-FFF2-40B4-BE49-F238E27FC236}">
                <a16:creationId xmlns:a16="http://schemas.microsoft.com/office/drawing/2014/main" xmlns="" id="{268A155B-84E0-4F60-8B31-7B5596555458}"/>
              </a:ext>
            </a:extLst>
          </p:cNvPr>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xmlns="" id="{190184D2-B0C6-4E98-A647-979A1F8E0788}"/>
              </a:ext>
            </a:extLst>
          </p:cNvPr>
          <p:cNvSpPr>
            <a:spLocks noGrp="1"/>
          </p:cNvSpPr>
          <p:nvPr>
            <p:ph type="dt" sz="half" idx="10"/>
          </p:nvPr>
        </p:nvSpPr>
        <p:spPr/>
        <p:txBody>
          <a:bodyPr/>
          <a:lstStyle/>
          <a:p>
            <a:fld id="{CF42F0A5-A15D-4C82-BCBA-3E7A7F65FC20}" type="datetimeFigureOut">
              <a:rPr lang="en-US" smtClean="0">
                <a:solidFill>
                  <a:prstClr val="black">
                    <a:tint val="75000"/>
                  </a:prstClr>
                </a:solidFill>
              </a:rPr>
              <a:pPr/>
              <a:t>5/31/2022</a:t>
            </a:fld>
            <a:endParaRPr lang="en-US">
              <a:solidFill>
                <a:prstClr val="black">
                  <a:tint val="75000"/>
                </a:prstClr>
              </a:solidFill>
            </a:endParaRPr>
          </a:p>
        </p:txBody>
      </p:sp>
      <p:sp>
        <p:nvSpPr>
          <p:cNvPr id="6" name="Footer Placeholder 5">
            <a:extLst>
              <a:ext uri="{FF2B5EF4-FFF2-40B4-BE49-F238E27FC236}">
                <a16:creationId xmlns:a16="http://schemas.microsoft.com/office/drawing/2014/main" xmlns="" id="{25BE1AF3-76A0-41AB-B975-6591675F5424}"/>
              </a:ext>
            </a:extLst>
          </p:cNvPr>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a:extLst>
              <a:ext uri="{FF2B5EF4-FFF2-40B4-BE49-F238E27FC236}">
                <a16:creationId xmlns:a16="http://schemas.microsoft.com/office/drawing/2014/main" xmlns="" id="{54BDA170-AD55-4F25-835A-1BC9EBBAF497}"/>
              </a:ext>
            </a:extLst>
          </p:cNvPr>
          <p:cNvSpPr>
            <a:spLocks noGrp="1"/>
          </p:cNvSpPr>
          <p:nvPr>
            <p:ph type="sldNum" sz="quarter" idx="12"/>
          </p:nvPr>
        </p:nvSpPr>
        <p:spPr/>
        <p:txBody>
          <a:bodyPr/>
          <a:lstStyle/>
          <a:p>
            <a:fld id="{FF518798-D9E0-459C-B608-98B5833E2A4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5032635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AF3AC67-9422-4BB7-BF91-4E0C1644CC3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xmlns="" id="{3B0C97D7-1281-4961-818A-3DBFC8D4720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6AB42847-E283-4DFF-8FB0-7C81F115A80E}"/>
              </a:ext>
            </a:extLst>
          </p:cNvPr>
          <p:cNvSpPr>
            <a:spLocks noGrp="1"/>
          </p:cNvSpPr>
          <p:nvPr>
            <p:ph type="dt" sz="half" idx="10"/>
          </p:nvPr>
        </p:nvSpPr>
        <p:spPr/>
        <p:txBody>
          <a:bodyPr/>
          <a:lstStyle/>
          <a:p>
            <a:fld id="{CF42F0A5-A15D-4C82-BCBA-3E7A7F65FC20}" type="datetimeFigureOut">
              <a:rPr lang="en-US" smtClean="0">
                <a:solidFill>
                  <a:prstClr val="black">
                    <a:tint val="75000"/>
                  </a:prstClr>
                </a:solidFill>
              </a:rPr>
              <a:pPr/>
              <a:t>5/31/2022</a:t>
            </a:fld>
            <a:endParaRPr lang="en-US">
              <a:solidFill>
                <a:prstClr val="black">
                  <a:tint val="75000"/>
                </a:prstClr>
              </a:solidFill>
            </a:endParaRPr>
          </a:p>
        </p:txBody>
      </p:sp>
      <p:sp>
        <p:nvSpPr>
          <p:cNvPr id="5" name="Footer Placeholder 4">
            <a:extLst>
              <a:ext uri="{FF2B5EF4-FFF2-40B4-BE49-F238E27FC236}">
                <a16:creationId xmlns:a16="http://schemas.microsoft.com/office/drawing/2014/main" xmlns="" id="{38B58E87-E312-4048-933C-5D14406B9043}"/>
              </a:ext>
            </a:extLst>
          </p:cNvPr>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a:extLst>
              <a:ext uri="{FF2B5EF4-FFF2-40B4-BE49-F238E27FC236}">
                <a16:creationId xmlns:a16="http://schemas.microsoft.com/office/drawing/2014/main" xmlns="" id="{623D8EDF-7803-4A2C-9C96-5E8B0AC10B9D}"/>
              </a:ext>
            </a:extLst>
          </p:cNvPr>
          <p:cNvSpPr>
            <a:spLocks noGrp="1"/>
          </p:cNvSpPr>
          <p:nvPr>
            <p:ph type="sldNum" sz="quarter" idx="12"/>
          </p:nvPr>
        </p:nvSpPr>
        <p:spPr/>
        <p:txBody>
          <a:bodyPr/>
          <a:lstStyle/>
          <a:p>
            <a:fld id="{FF518798-D9E0-459C-B608-98B5833E2A4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33857587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28521646-2393-42D2-B5F6-31F291F0E2F9}"/>
              </a:ext>
            </a:extLst>
          </p:cNvPr>
          <p:cNvSpPr>
            <a:spLocks noGrp="1"/>
          </p:cNvSpPr>
          <p:nvPr>
            <p:ph type="title" orient="vert"/>
          </p:nvPr>
        </p:nvSpPr>
        <p:spPr>
          <a:xfrm>
            <a:off x="6543675" y="273844"/>
            <a:ext cx="1971675" cy="4358879"/>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xmlns="" id="{211508FF-1C25-463A-9FDA-F1DF4AABA4ED}"/>
              </a:ext>
            </a:extLst>
          </p:cNvPr>
          <p:cNvSpPr>
            <a:spLocks noGrp="1"/>
          </p:cNvSpPr>
          <p:nvPr>
            <p:ph type="body" orient="vert" idx="1"/>
          </p:nvPr>
        </p:nvSpPr>
        <p:spPr>
          <a:xfrm>
            <a:off x="628650" y="273844"/>
            <a:ext cx="5800725" cy="435887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9118507C-F904-4A0F-B13A-1A3E221AD193}"/>
              </a:ext>
            </a:extLst>
          </p:cNvPr>
          <p:cNvSpPr>
            <a:spLocks noGrp="1"/>
          </p:cNvSpPr>
          <p:nvPr>
            <p:ph type="dt" sz="half" idx="10"/>
          </p:nvPr>
        </p:nvSpPr>
        <p:spPr/>
        <p:txBody>
          <a:bodyPr/>
          <a:lstStyle/>
          <a:p>
            <a:fld id="{CF42F0A5-A15D-4C82-BCBA-3E7A7F65FC20}" type="datetimeFigureOut">
              <a:rPr lang="en-US" smtClean="0">
                <a:solidFill>
                  <a:prstClr val="black">
                    <a:tint val="75000"/>
                  </a:prstClr>
                </a:solidFill>
              </a:rPr>
              <a:pPr/>
              <a:t>5/31/2022</a:t>
            </a:fld>
            <a:endParaRPr lang="en-US">
              <a:solidFill>
                <a:prstClr val="black">
                  <a:tint val="75000"/>
                </a:prstClr>
              </a:solidFill>
            </a:endParaRPr>
          </a:p>
        </p:txBody>
      </p:sp>
      <p:sp>
        <p:nvSpPr>
          <p:cNvPr id="5" name="Footer Placeholder 4">
            <a:extLst>
              <a:ext uri="{FF2B5EF4-FFF2-40B4-BE49-F238E27FC236}">
                <a16:creationId xmlns:a16="http://schemas.microsoft.com/office/drawing/2014/main" xmlns="" id="{ECC5A2C3-ADB5-40DD-BA8F-A89F4D79FC02}"/>
              </a:ext>
            </a:extLst>
          </p:cNvPr>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a:extLst>
              <a:ext uri="{FF2B5EF4-FFF2-40B4-BE49-F238E27FC236}">
                <a16:creationId xmlns:a16="http://schemas.microsoft.com/office/drawing/2014/main" xmlns="" id="{E3BD67CB-1D39-4574-A8D1-FD4CB0BD6198}"/>
              </a:ext>
            </a:extLst>
          </p:cNvPr>
          <p:cNvSpPr>
            <a:spLocks noGrp="1"/>
          </p:cNvSpPr>
          <p:nvPr>
            <p:ph type="sldNum" sz="quarter" idx="12"/>
          </p:nvPr>
        </p:nvSpPr>
        <p:spPr/>
        <p:txBody>
          <a:bodyPr/>
          <a:lstStyle/>
          <a:p>
            <a:fld id="{FF518798-D9E0-459C-B608-98B5833E2A4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882742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282304"/>
            <a:ext cx="7886700" cy="2139553"/>
          </a:xfrm>
        </p:spPr>
        <p:txBody>
          <a:bodyPr anchor="b"/>
          <a:lstStyle>
            <a:lvl1pPr>
              <a:defRPr sz="4500"/>
            </a:lvl1pPr>
          </a:lstStyle>
          <a:p>
            <a:r>
              <a:rPr lang="en-US" smtClean="0"/>
              <a:t>Click to edit Master title style</a:t>
            </a:r>
            <a:endParaRPr lang="en-US" dirty="0"/>
          </a:p>
        </p:txBody>
      </p:sp>
      <p:sp>
        <p:nvSpPr>
          <p:cNvPr id="3" name="Text Placeholder 2"/>
          <p:cNvSpPr>
            <a:spLocks noGrp="1"/>
          </p:cNvSpPr>
          <p:nvPr>
            <p:ph type="body" idx="1"/>
          </p:nvPr>
        </p:nvSpPr>
        <p:spPr>
          <a:xfrm>
            <a:off x="623888" y="3442098"/>
            <a:ext cx="7886700" cy="1125140"/>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F2F056A-644A-4E54-821E-C8FBD46B8A01}" type="slidenum">
              <a:rPr lang="en-GB" smtClean="0"/>
              <a:pPr/>
              <a:t>‹#›</a:t>
            </a:fld>
            <a:endParaRPr lang="en-GB"/>
          </a:p>
        </p:txBody>
      </p:sp>
    </p:spTree>
    <p:extLst>
      <p:ext uri="{BB962C8B-B14F-4D97-AF65-F5344CB8AC3E}">
        <p14:creationId xmlns:p14="http://schemas.microsoft.com/office/powerpoint/2010/main" val="2929058261"/>
      </p:ext>
    </p:extLst>
  </p:cSld>
  <p:clrMapOvr>
    <a:masterClrMapping/>
  </p:clrMapOvr>
  <p:transition>
    <p:fad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369219"/>
            <a:ext cx="3886200" cy="326350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369219"/>
            <a:ext cx="3886200" cy="326350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FB455B1-B204-4EE3-8467-719975746DE5}" type="slidenum">
              <a:rPr lang="en-GB" smtClean="0"/>
              <a:pPr/>
              <a:t>‹#›</a:t>
            </a:fld>
            <a:endParaRPr lang="en-GB"/>
          </a:p>
        </p:txBody>
      </p:sp>
    </p:spTree>
    <p:extLst>
      <p:ext uri="{BB962C8B-B14F-4D97-AF65-F5344CB8AC3E}">
        <p14:creationId xmlns:p14="http://schemas.microsoft.com/office/powerpoint/2010/main" val="212973062"/>
      </p:ext>
    </p:extLst>
  </p:cSld>
  <p:clrMapOvr>
    <a:masterClrMapping/>
  </p:clrMapOvr>
  <p:transition>
    <p:fad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273844"/>
            <a:ext cx="7886700" cy="994172"/>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260872"/>
            <a:ext cx="3868340"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629842" y="1878806"/>
            <a:ext cx="3868340" cy="276344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260872"/>
            <a:ext cx="3887391"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29150" y="1878806"/>
            <a:ext cx="3887391" cy="276344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271A9235-9CD5-40C1-B792-C21A0B3BEC65}" type="slidenum">
              <a:rPr lang="en-GB" smtClean="0"/>
              <a:pPr/>
              <a:t>‹#›</a:t>
            </a:fld>
            <a:endParaRPr lang="en-GB"/>
          </a:p>
        </p:txBody>
      </p:sp>
    </p:spTree>
    <p:extLst>
      <p:ext uri="{BB962C8B-B14F-4D97-AF65-F5344CB8AC3E}">
        <p14:creationId xmlns:p14="http://schemas.microsoft.com/office/powerpoint/2010/main" val="2562426173"/>
      </p:ext>
    </p:extLst>
  </p:cSld>
  <p:clrMapOvr>
    <a:masterClrMapping/>
  </p:clrMapOvr>
  <p:transition>
    <p:fad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E063B57A-7FC0-416C-97B8-4047807D353F}" type="slidenum">
              <a:rPr lang="en-GB" smtClean="0"/>
              <a:pPr/>
              <a:t>‹#›</a:t>
            </a:fld>
            <a:endParaRPr lang="en-GB"/>
          </a:p>
        </p:txBody>
      </p:sp>
    </p:spTree>
    <p:extLst>
      <p:ext uri="{BB962C8B-B14F-4D97-AF65-F5344CB8AC3E}">
        <p14:creationId xmlns:p14="http://schemas.microsoft.com/office/powerpoint/2010/main" val="841678867"/>
      </p:ext>
    </p:extLst>
  </p:cSld>
  <p:clrMapOvr>
    <a:masterClrMapping/>
  </p:clrMapOvr>
  <p:transition>
    <p:fad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A427AD57-2053-4D84-B514-800E54D628EC}" type="slidenum">
              <a:rPr lang="en-GB" smtClean="0"/>
              <a:pPr/>
              <a:t>‹#›</a:t>
            </a:fld>
            <a:endParaRPr lang="en-GB"/>
          </a:p>
        </p:txBody>
      </p:sp>
    </p:spTree>
    <p:extLst>
      <p:ext uri="{BB962C8B-B14F-4D97-AF65-F5344CB8AC3E}">
        <p14:creationId xmlns:p14="http://schemas.microsoft.com/office/powerpoint/2010/main" val="3449595880"/>
      </p:ext>
    </p:extLst>
  </p:cSld>
  <p:clrMapOvr>
    <a:masterClrMapping/>
  </p:clrMapOvr>
  <p:transition>
    <p:fade/>
  </p:transition>
  <p:timing>
    <p:tnLst>
      <p:par>
        <p:cTn id="1" dur="indefinite" restart="never" nodeType="tmRoot"/>
      </p:par>
    </p:tnLst>
  </p:timing>
  <p:extLst mod="1">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en-US" smtClean="0"/>
              <a:t>Click to edit Master title style</a:t>
            </a:r>
            <a:endParaRPr lang="en-US" dirty="0"/>
          </a:p>
        </p:txBody>
      </p:sp>
      <p:sp>
        <p:nvSpPr>
          <p:cNvPr id="3" name="Content Placeholder 2"/>
          <p:cNvSpPr>
            <a:spLocks noGrp="1"/>
          </p:cNvSpPr>
          <p:nvPr>
            <p:ph idx="1"/>
          </p:nvPr>
        </p:nvSpPr>
        <p:spPr>
          <a:xfrm>
            <a:off x="3887391" y="740569"/>
            <a:ext cx="4629150" cy="3655219"/>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E0FC3B0-9A43-48A4-85CE-B999A76FEA98}" type="slidenum">
              <a:rPr lang="en-GB" smtClean="0"/>
              <a:pPr/>
              <a:t>‹#›</a:t>
            </a:fld>
            <a:endParaRPr lang="en-GB"/>
          </a:p>
        </p:txBody>
      </p:sp>
    </p:spTree>
    <p:extLst>
      <p:ext uri="{BB962C8B-B14F-4D97-AF65-F5344CB8AC3E}">
        <p14:creationId xmlns:p14="http://schemas.microsoft.com/office/powerpoint/2010/main" val="4053360794"/>
      </p:ext>
    </p:extLst>
  </p:cSld>
  <p:clrMapOvr>
    <a:masterClrMapping/>
  </p:clrMapOvr>
  <p:transition>
    <p:fade/>
  </p:transition>
  <p:timing>
    <p:tnLst>
      <p:par>
        <p:cTn id="1" dur="indefinite" restart="never" nodeType="tmRoot"/>
      </p:par>
    </p:tnLst>
  </p:timing>
  <p:extLst mod="1">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740569"/>
            <a:ext cx="4629150" cy="3655219"/>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smtClean="0"/>
              <a:t>Click icon to add picture</a:t>
            </a:r>
            <a:endParaRPr lang="en-US" dirty="0"/>
          </a:p>
        </p:txBody>
      </p:sp>
      <p:sp>
        <p:nvSpPr>
          <p:cNvPr id="4" name="Text Placeholder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GB"/>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82EE218-E1BD-4DFC-B39D-A601FA6AB8B6}" type="slidenum">
              <a:rPr lang="en-GB" smtClean="0"/>
              <a:pPr/>
              <a:t>‹#›</a:t>
            </a:fld>
            <a:endParaRPr lang="en-GB"/>
          </a:p>
        </p:txBody>
      </p:sp>
    </p:spTree>
    <p:extLst>
      <p:ext uri="{BB962C8B-B14F-4D97-AF65-F5344CB8AC3E}">
        <p14:creationId xmlns:p14="http://schemas.microsoft.com/office/powerpoint/2010/main" val="263359973"/>
      </p:ext>
    </p:extLst>
  </p:cSld>
  <p:clrMapOvr>
    <a:masterClrMapping/>
  </p:clrMapOvr>
  <p:transition>
    <p:fad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273844"/>
            <a:ext cx="7886700" cy="994172"/>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369219"/>
            <a:ext cx="7886700" cy="3263504"/>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4767263"/>
            <a:ext cx="2057400" cy="273844"/>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GB"/>
          </a:p>
        </p:txBody>
      </p:sp>
      <p:sp>
        <p:nvSpPr>
          <p:cNvPr id="5" name="Footer Placeholder 4"/>
          <p:cNvSpPr>
            <a:spLocks noGrp="1"/>
          </p:cNvSpPr>
          <p:nvPr>
            <p:ph type="ftr" sz="quarter" idx="3"/>
          </p:nvPr>
        </p:nvSpPr>
        <p:spPr>
          <a:xfrm>
            <a:off x="3028950" y="4767263"/>
            <a:ext cx="3086100" cy="273844"/>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457950" y="4767263"/>
            <a:ext cx="2057400" cy="273844"/>
          </a:xfrm>
          <a:prstGeom prst="rect">
            <a:avLst/>
          </a:prstGeom>
        </p:spPr>
        <p:txBody>
          <a:bodyPr vert="horz" lIns="91440" tIns="45720" rIns="91440" bIns="45720" rtlCol="0" anchor="ctr"/>
          <a:lstStyle>
            <a:lvl1pPr algn="r">
              <a:defRPr sz="900">
                <a:solidFill>
                  <a:schemeClr val="tx1">
                    <a:tint val="75000"/>
                  </a:schemeClr>
                </a:solidFill>
              </a:defRPr>
            </a:lvl1pPr>
          </a:lstStyle>
          <a:p>
            <a:fld id="{3226EECE-6E6C-4932-B681-71D70B54B8B5}" type="slidenum">
              <a:rPr lang="en-GB" smtClean="0"/>
              <a:pPr/>
              <a:t>‹#›</a:t>
            </a:fld>
            <a:endParaRPr lang="en-GB"/>
          </a:p>
        </p:txBody>
      </p:sp>
    </p:spTree>
    <p:extLst>
      <p:ext uri="{BB962C8B-B14F-4D97-AF65-F5344CB8AC3E}">
        <p14:creationId xmlns:p14="http://schemas.microsoft.com/office/powerpoint/2010/main" val="2298655599"/>
      </p:ext>
    </p:extLst>
  </p:cSld>
  <p:clrMap bg1="dk1" tx1="lt1" bg2="dk2" tx2="lt2" accent1="accent1" accent2="accent2" accent3="accent3" accent4="accent4" accent5="accent5" accent6="accent6" hlink="hlink" folHlink="folHlink"/>
  <p:sldLayoutIdLst>
    <p:sldLayoutId id="2147484278" r:id="rId1"/>
    <p:sldLayoutId id="2147484279" r:id="rId2"/>
    <p:sldLayoutId id="2147484280" r:id="rId3"/>
    <p:sldLayoutId id="2147484281" r:id="rId4"/>
    <p:sldLayoutId id="2147484282" r:id="rId5"/>
    <p:sldLayoutId id="2147484283" r:id="rId6"/>
    <p:sldLayoutId id="2147484284" r:id="rId7"/>
    <p:sldLayoutId id="2147484285" r:id="rId8"/>
    <p:sldLayoutId id="2147484286" r:id="rId9"/>
    <p:sldLayoutId id="2147484287" r:id="rId10"/>
    <p:sldLayoutId id="2147484288" r:id="rId11"/>
  </p:sldLayoutIdLst>
  <p:transition>
    <p:fade/>
  </p:transition>
  <p:timing>
    <p:tnLst>
      <p:par>
        <p:cTn id="1" dur="indefinite" restart="never" nodeType="tmRoot"/>
      </p:par>
    </p:tnLst>
  </p:timing>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mod="1">
    <p:ext uri="{27BBF7A9-308A-43DC-89C8-2F10F3537804}">
      <p15:sldGuideLst xmlns:p15="http://schemas.microsoft.com/office/powerpoint/2012/main"/>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56EA082D-8397-4A31-9F91-27533005B940}"/>
              </a:ext>
            </a:extLst>
          </p:cNvPr>
          <p:cNvSpPr>
            <a:spLocks noGrp="1"/>
          </p:cNvSpPr>
          <p:nvPr>
            <p:ph type="title"/>
          </p:nvPr>
        </p:nvSpPr>
        <p:spPr>
          <a:xfrm>
            <a:off x="628650" y="273844"/>
            <a:ext cx="7886700" cy="994172"/>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xmlns="" id="{B4E4023B-AF63-4862-A63B-9EE729708E84}"/>
              </a:ext>
            </a:extLst>
          </p:cNvPr>
          <p:cNvSpPr>
            <a:spLocks noGrp="1"/>
          </p:cNvSpPr>
          <p:nvPr>
            <p:ph type="body" idx="1"/>
          </p:nvPr>
        </p:nvSpPr>
        <p:spPr>
          <a:xfrm>
            <a:off x="628650" y="1369219"/>
            <a:ext cx="7886700" cy="326350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5DD53936-E098-477B-966F-ED40675FD2AE}"/>
              </a:ext>
            </a:extLst>
          </p:cNvPr>
          <p:cNvSpPr>
            <a:spLocks noGrp="1"/>
          </p:cNvSpPr>
          <p:nvPr>
            <p:ph type="dt" sz="half" idx="2"/>
          </p:nvPr>
        </p:nvSpPr>
        <p:spPr>
          <a:xfrm>
            <a:off x="628650" y="4767263"/>
            <a:ext cx="2057400" cy="273844"/>
          </a:xfrm>
          <a:prstGeom prst="rect">
            <a:avLst/>
          </a:prstGeom>
        </p:spPr>
        <p:txBody>
          <a:bodyPr vert="horz" lIns="91440" tIns="45720" rIns="91440" bIns="45720" rtlCol="0" anchor="ctr"/>
          <a:lstStyle>
            <a:lvl1pPr algn="l">
              <a:defRPr sz="900">
                <a:solidFill>
                  <a:schemeClr val="tx1">
                    <a:tint val="75000"/>
                  </a:schemeClr>
                </a:solidFill>
              </a:defRPr>
            </a:lvl1pPr>
          </a:lstStyle>
          <a:p>
            <a:pPr defTabSz="685800" fontAlgn="auto">
              <a:lnSpc>
                <a:spcPct val="100000"/>
              </a:lnSpc>
              <a:spcBef>
                <a:spcPts val="0"/>
              </a:spcBef>
              <a:spcAft>
                <a:spcPts val="0"/>
              </a:spcAft>
              <a:buClrTx/>
              <a:buSzTx/>
            </a:pPr>
            <a:fld id="{CF42F0A5-A15D-4C82-BCBA-3E7A7F65FC20}" type="datetimeFigureOut">
              <a:rPr lang="en-US" smtClean="0">
                <a:solidFill>
                  <a:prstClr val="black">
                    <a:tint val="75000"/>
                  </a:prstClr>
                </a:solidFill>
                <a:latin typeface="Calibri" panose="020F0502020204030204"/>
                <a:cs typeface="+mn-cs"/>
              </a:rPr>
              <a:pPr defTabSz="685800" fontAlgn="auto">
                <a:lnSpc>
                  <a:spcPct val="100000"/>
                </a:lnSpc>
                <a:spcBef>
                  <a:spcPts val="0"/>
                </a:spcBef>
                <a:spcAft>
                  <a:spcPts val="0"/>
                </a:spcAft>
                <a:buClrTx/>
                <a:buSzTx/>
              </a:pPr>
              <a:t>5/31/2022</a:t>
            </a:fld>
            <a:endParaRPr lang="en-US">
              <a:solidFill>
                <a:prstClr val="black">
                  <a:tint val="75000"/>
                </a:prstClr>
              </a:solidFill>
              <a:latin typeface="Calibri" panose="020F0502020204030204"/>
              <a:cs typeface="+mn-cs"/>
            </a:endParaRPr>
          </a:p>
        </p:txBody>
      </p:sp>
      <p:sp>
        <p:nvSpPr>
          <p:cNvPr id="5" name="Footer Placeholder 4">
            <a:extLst>
              <a:ext uri="{FF2B5EF4-FFF2-40B4-BE49-F238E27FC236}">
                <a16:creationId xmlns:a16="http://schemas.microsoft.com/office/drawing/2014/main" xmlns="" id="{F3F6DAA3-65DD-43AF-8C29-407FE431CD91}"/>
              </a:ext>
            </a:extLst>
          </p:cNvPr>
          <p:cNvSpPr>
            <a:spLocks noGrp="1"/>
          </p:cNvSpPr>
          <p:nvPr>
            <p:ph type="ftr" sz="quarter" idx="3"/>
          </p:nvPr>
        </p:nvSpPr>
        <p:spPr>
          <a:xfrm>
            <a:off x="3028950" y="4767263"/>
            <a:ext cx="3086100" cy="273844"/>
          </a:xfrm>
          <a:prstGeom prst="rect">
            <a:avLst/>
          </a:prstGeom>
        </p:spPr>
        <p:txBody>
          <a:bodyPr vert="horz" lIns="91440" tIns="45720" rIns="91440" bIns="45720" rtlCol="0" anchor="ctr"/>
          <a:lstStyle>
            <a:lvl1pPr algn="ctr">
              <a:defRPr sz="900">
                <a:solidFill>
                  <a:schemeClr val="tx1">
                    <a:tint val="75000"/>
                  </a:schemeClr>
                </a:solidFill>
              </a:defRPr>
            </a:lvl1pPr>
          </a:lstStyle>
          <a:p>
            <a:pPr defTabSz="685800" fontAlgn="auto">
              <a:lnSpc>
                <a:spcPct val="100000"/>
              </a:lnSpc>
              <a:spcBef>
                <a:spcPts val="0"/>
              </a:spcBef>
              <a:spcAft>
                <a:spcPts val="0"/>
              </a:spcAft>
              <a:buClrTx/>
              <a:buSzTx/>
            </a:pPr>
            <a:endParaRPr lang="en-US">
              <a:solidFill>
                <a:prstClr val="black">
                  <a:tint val="75000"/>
                </a:prstClr>
              </a:solidFill>
              <a:latin typeface="Calibri" panose="020F0502020204030204"/>
              <a:cs typeface="+mn-cs"/>
            </a:endParaRPr>
          </a:p>
        </p:txBody>
      </p:sp>
      <p:sp>
        <p:nvSpPr>
          <p:cNvPr id="6" name="Slide Number Placeholder 5">
            <a:extLst>
              <a:ext uri="{FF2B5EF4-FFF2-40B4-BE49-F238E27FC236}">
                <a16:creationId xmlns:a16="http://schemas.microsoft.com/office/drawing/2014/main" xmlns="" id="{16DA4AD4-34DB-47FB-A971-5A80F600AE03}"/>
              </a:ext>
            </a:extLst>
          </p:cNvPr>
          <p:cNvSpPr>
            <a:spLocks noGrp="1"/>
          </p:cNvSpPr>
          <p:nvPr>
            <p:ph type="sldNum" sz="quarter" idx="4"/>
          </p:nvPr>
        </p:nvSpPr>
        <p:spPr>
          <a:xfrm>
            <a:off x="6457950" y="4767263"/>
            <a:ext cx="2057400" cy="273844"/>
          </a:xfrm>
          <a:prstGeom prst="rect">
            <a:avLst/>
          </a:prstGeom>
        </p:spPr>
        <p:txBody>
          <a:bodyPr vert="horz" lIns="91440" tIns="45720" rIns="91440" bIns="45720" rtlCol="0" anchor="ctr"/>
          <a:lstStyle>
            <a:lvl1pPr algn="r">
              <a:defRPr sz="900">
                <a:solidFill>
                  <a:schemeClr val="tx1">
                    <a:tint val="75000"/>
                  </a:schemeClr>
                </a:solidFill>
              </a:defRPr>
            </a:lvl1pPr>
          </a:lstStyle>
          <a:p>
            <a:pPr defTabSz="685800" fontAlgn="auto">
              <a:lnSpc>
                <a:spcPct val="100000"/>
              </a:lnSpc>
              <a:spcBef>
                <a:spcPts val="0"/>
              </a:spcBef>
              <a:spcAft>
                <a:spcPts val="0"/>
              </a:spcAft>
              <a:buClrTx/>
              <a:buSzTx/>
            </a:pPr>
            <a:fld id="{FF518798-D9E0-459C-B608-98B5833E2A43}" type="slidenum">
              <a:rPr lang="en-US" smtClean="0">
                <a:solidFill>
                  <a:prstClr val="black">
                    <a:tint val="75000"/>
                  </a:prstClr>
                </a:solidFill>
                <a:latin typeface="Calibri" panose="020F0502020204030204"/>
                <a:cs typeface="+mn-cs"/>
              </a:rPr>
              <a:pPr defTabSz="685800" fontAlgn="auto">
                <a:lnSpc>
                  <a:spcPct val="100000"/>
                </a:lnSpc>
                <a:spcBef>
                  <a:spcPts val="0"/>
                </a:spcBef>
                <a:spcAft>
                  <a:spcPts val="0"/>
                </a:spcAft>
                <a:buClrTx/>
                <a:buSzTx/>
              </a:pPr>
              <a:t>‹#›</a:t>
            </a:fld>
            <a:endParaRPr lang="en-US">
              <a:solidFill>
                <a:prstClr val="black">
                  <a:tint val="75000"/>
                </a:prstClr>
              </a:solidFill>
              <a:latin typeface="Calibri" panose="020F0502020204030204"/>
              <a:cs typeface="+mn-cs"/>
            </a:endParaRPr>
          </a:p>
        </p:txBody>
      </p:sp>
    </p:spTree>
    <p:extLst>
      <p:ext uri="{BB962C8B-B14F-4D97-AF65-F5344CB8AC3E}">
        <p14:creationId xmlns:p14="http://schemas.microsoft.com/office/powerpoint/2010/main" val="1679032952"/>
      </p:ext>
    </p:extLst>
  </p:cSld>
  <p:clrMap bg1="lt1" tx1="dk1" bg2="lt2" tx2="dk2" accent1="accent1" accent2="accent2" accent3="accent3" accent4="accent4" accent5="accent5" accent6="accent6" hlink="hlink" folHlink="folHlink"/>
  <p:sldLayoutIdLst>
    <p:sldLayoutId id="2147484290" r:id="rId1"/>
    <p:sldLayoutId id="2147484291" r:id="rId2"/>
    <p:sldLayoutId id="2147484292" r:id="rId3"/>
    <p:sldLayoutId id="2147484293" r:id="rId4"/>
    <p:sldLayoutId id="2147484294" r:id="rId5"/>
    <p:sldLayoutId id="2147484295" r:id="rId6"/>
    <p:sldLayoutId id="2147484296" r:id="rId7"/>
    <p:sldLayoutId id="2147484297" r:id="rId8"/>
    <p:sldLayoutId id="2147484298" r:id="rId9"/>
    <p:sldLayoutId id="2147484299" r:id="rId10"/>
    <p:sldLayoutId id="2147484300"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2" descr="C:\Documents and Settings\HP_Administrator\Local Settings\Temporary Internet Files\Content.IE5\SAK2UTP7\00435886[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9144000" cy="5143500"/>
          </a:xfrm>
          <a:prstGeom prst="rect">
            <a:avLst/>
          </a:prstGeom>
          <a:noFill/>
          <a:extLst>
            <a:ext uri="{909E8E84-426E-40DD-AFC4-6F175D3DCCD1}">
              <a14:hiddenFill xmlns:a14="http://schemas.microsoft.com/office/drawing/2010/main">
                <a:solidFill>
                  <a:srgbClr val="FFFFFF"/>
                </a:solidFill>
              </a14:hiddenFill>
            </a:ext>
          </a:extLst>
        </p:spPr>
      </p:pic>
      <p:sp>
        <p:nvSpPr>
          <p:cNvPr id="4" name="Title 3"/>
          <p:cNvSpPr>
            <a:spLocks noGrp="1"/>
          </p:cNvSpPr>
          <p:nvPr>
            <p:ph type="title"/>
          </p:nvPr>
        </p:nvSpPr>
        <p:spPr>
          <a:xfrm>
            <a:off x="0" y="0"/>
            <a:ext cx="9144000" cy="1371600"/>
          </a:xfrm>
        </p:spPr>
        <p:txBody>
          <a:bodyPr>
            <a:noAutofit/>
          </a:bodyPr>
          <a:lstStyle/>
          <a:p>
            <a:pPr algn="ctr"/>
            <a:r>
              <a:rPr lang="en-US" sz="9900" dirty="0">
                <a:solidFill>
                  <a:srgbClr val="FFFF00"/>
                </a:solidFill>
                <a:effectLst>
                  <a:glow rad="101600">
                    <a:srgbClr val="040404"/>
                  </a:glow>
                  <a:innerShdw blurRad="50800" dist="25400" dir="13500000">
                    <a:prstClr val="black">
                      <a:alpha val="70000"/>
                    </a:prstClr>
                  </a:innerShdw>
                </a:effectLst>
                <a:latin typeface="Bell MT" pitchFamily="18" charset="0"/>
              </a:rPr>
              <a:t>Welcome!</a:t>
            </a:r>
          </a:p>
        </p:txBody>
      </p:sp>
      <p:sp>
        <p:nvSpPr>
          <p:cNvPr id="6" name="Content Placeholder 5"/>
          <p:cNvSpPr>
            <a:spLocks noGrp="1"/>
          </p:cNvSpPr>
          <p:nvPr>
            <p:ph sz="half" idx="2"/>
          </p:nvPr>
        </p:nvSpPr>
        <p:spPr>
          <a:xfrm>
            <a:off x="228599" y="1428750"/>
            <a:ext cx="8719458" cy="3404507"/>
          </a:xfrm>
          <a:solidFill>
            <a:schemeClr val="bg2">
              <a:alpha val="0"/>
            </a:schemeClr>
          </a:solidFill>
        </p:spPr>
        <p:txBody>
          <a:bodyPr>
            <a:noAutofit/>
          </a:bodyPr>
          <a:lstStyle/>
          <a:p>
            <a:pPr marL="0" indent="0">
              <a:buNone/>
            </a:pPr>
            <a:r>
              <a:rPr lang="en-US" sz="3000" b="1" dirty="0">
                <a:effectLst>
                  <a:glow rad="228600">
                    <a:srgbClr val="03080D"/>
                  </a:glow>
                </a:effectLst>
              </a:rPr>
              <a:t>Sunday</a:t>
            </a:r>
          </a:p>
          <a:p>
            <a:pPr lvl="1">
              <a:buNone/>
            </a:pPr>
            <a:r>
              <a:rPr lang="en-US" sz="3000" dirty="0">
                <a:effectLst>
                  <a:glow rad="228600">
                    <a:srgbClr val="03080D"/>
                  </a:glow>
                </a:effectLst>
              </a:rPr>
              <a:t>Bible Study							9:30  AM</a:t>
            </a:r>
          </a:p>
          <a:p>
            <a:pPr lvl="1">
              <a:buNone/>
            </a:pPr>
            <a:r>
              <a:rPr lang="en-US" sz="3000" dirty="0">
                <a:effectLst>
                  <a:glow rad="228600">
                    <a:srgbClr val="03080D"/>
                  </a:glow>
                </a:effectLst>
              </a:rPr>
              <a:t>Worship 		  						10:30 AM</a:t>
            </a:r>
          </a:p>
          <a:p>
            <a:pPr lvl="1">
              <a:buNone/>
            </a:pPr>
            <a:endParaRPr lang="en-US" sz="3000" dirty="0" smtClean="0">
              <a:effectLst>
                <a:glow rad="228600">
                  <a:srgbClr val="03080D"/>
                </a:glow>
              </a:effectLst>
            </a:endParaRPr>
          </a:p>
          <a:p>
            <a:pPr marL="0" indent="0">
              <a:buNone/>
            </a:pPr>
            <a:r>
              <a:rPr lang="en-US" sz="3000" b="1" dirty="0" smtClean="0">
                <a:effectLst>
                  <a:glow rad="228600">
                    <a:srgbClr val="03080D"/>
                  </a:glow>
                </a:effectLst>
              </a:rPr>
              <a:t>Wednesday</a:t>
            </a:r>
            <a:endParaRPr lang="en-US" sz="3000" b="1" dirty="0">
              <a:effectLst>
                <a:glow rad="228600">
                  <a:srgbClr val="03080D"/>
                </a:glow>
              </a:effectLst>
            </a:endParaRPr>
          </a:p>
          <a:p>
            <a:pPr marL="365742" lvl="1" indent="0">
              <a:buNone/>
            </a:pPr>
            <a:r>
              <a:rPr lang="en-US" sz="3000" dirty="0">
                <a:effectLst>
                  <a:glow rad="228600">
                    <a:srgbClr val="03080D"/>
                  </a:glow>
                </a:effectLst>
              </a:rPr>
              <a:t>Bible Class 			 				7:00  PM</a:t>
            </a:r>
          </a:p>
        </p:txBody>
      </p:sp>
      <p:sp>
        <p:nvSpPr>
          <p:cNvPr id="9" name="Title 3"/>
          <p:cNvSpPr txBox="1">
            <a:spLocks/>
          </p:cNvSpPr>
          <p:nvPr/>
        </p:nvSpPr>
        <p:spPr>
          <a:xfrm>
            <a:off x="439057" y="4400550"/>
            <a:ext cx="8229600" cy="514350"/>
          </a:xfrm>
          <a:prstGeom prst="rect">
            <a:avLst/>
          </a:prstGeom>
        </p:spPr>
        <p:txBody>
          <a:bodyPr vert="horz" lIns="0" tIns="45720" rIns="0" bIns="0" anchor="b">
            <a:normAutofit fontScale="97500"/>
          </a:bodyPr>
          <a:lstStyle/>
          <a:p>
            <a:pPr algn="ctr" defTabSz="914355">
              <a:defRPr/>
            </a:pPr>
            <a:r>
              <a:rPr lang="en-US" sz="3000" dirty="0">
                <a:solidFill>
                  <a:schemeClr val="tx1">
                    <a:lumMod val="95000"/>
                  </a:schemeClr>
                </a:solidFill>
                <a:effectLst>
                  <a:glow rad="101600">
                    <a:schemeClr val="bg1">
                      <a:alpha val="60000"/>
                    </a:schemeClr>
                  </a:glow>
                </a:effectLst>
                <a:latin typeface="+mj-lt"/>
                <a:ea typeface="+mj-ea"/>
                <a:cs typeface="+mj-cs"/>
              </a:rPr>
              <a:t>www.SunsetchurchofChrist.net</a:t>
            </a:r>
          </a:p>
        </p:txBody>
      </p:sp>
    </p:spTree>
    <p:extLst>
      <p:ext uri="{BB962C8B-B14F-4D97-AF65-F5344CB8AC3E}">
        <p14:creationId xmlns:p14="http://schemas.microsoft.com/office/powerpoint/2010/main" val="3493358292"/>
      </p:ext>
    </p:extLst>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304800" y="1200150"/>
            <a:ext cx="8686800" cy="3943350"/>
          </a:xfrm>
        </p:spPr>
        <p:txBody>
          <a:bodyPr>
            <a:noAutofit/>
          </a:bodyPr>
          <a:lstStyle/>
          <a:p>
            <a:pPr marL="0" indent="0">
              <a:buNone/>
            </a:pPr>
            <a:r>
              <a:rPr lang="en-US" sz="3700" dirty="0" smtClean="0"/>
              <a:t>The church CANNOT save you</a:t>
            </a:r>
          </a:p>
          <a:p>
            <a:pPr marL="0" indent="0">
              <a:buNone/>
            </a:pPr>
            <a:r>
              <a:rPr lang="en-US" sz="3700" dirty="0"/>
              <a:t>	</a:t>
            </a:r>
            <a:r>
              <a:rPr lang="en-US" sz="3700" dirty="0" smtClean="0"/>
              <a:t>You </a:t>
            </a:r>
            <a:r>
              <a:rPr lang="en-US" sz="3700" dirty="0"/>
              <a:t>are not saved </a:t>
            </a:r>
            <a:r>
              <a:rPr lang="en-US" sz="3700" dirty="0" smtClean="0"/>
              <a:t>being </a:t>
            </a:r>
            <a:r>
              <a:rPr lang="en-US" sz="3700" dirty="0"/>
              <a:t>in a good church</a:t>
            </a:r>
          </a:p>
          <a:p>
            <a:pPr marL="0" indent="0">
              <a:buNone/>
            </a:pPr>
            <a:r>
              <a:rPr lang="en-US" sz="3700" dirty="0" smtClean="0"/>
              <a:t>	You are saved by obedient faith</a:t>
            </a:r>
          </a:p>
          <a:p>
            <a:pPr marL="0" indent="0">
              <a:buNone/>
            </a:pPr>
            <a:r>
              <a:rPr lang="en-US" sz="3700" dirty="0"/>
              <a:t>	</a:t>
            </a:r>
            <a:r>
              <a:rPr lang="en-US" sz="3700" dirty="0" smtClean="0"/>
              <a:t>	Through hearing – Acts 11:14</a:t>
            </a:r>
          </a:p>
          <a:p>
            <a:pPr marL="0" indent="0">
              <a:buNone/>
            </a:pPr>
            <a:r>
              <a:rPr lang="en-US" sz="3700" dirty="0"/>
              <a:t>	</a:t>
            </a:r>
            <a:r>
              <a:rPr lang="en-US" sz="3700" dirty="0" smtClean="0"/>
              <a:t>	Loving the truth – 2 </a:t>
            </a:r>
            <a:r>
              <a:rPr lang="en-US" sz="3700" dirty="0" err="1" smtClean="0"/>
              <a:t>Thes</a:t>
            </a:r>
            <a:r>
              <a:rPr lang="en-US" sz="3700" dirty="0" smtClean="0"/>
              <a:t>. 2:10</a:t>
            </a:r>
          </a:p>
          <a:p>
            <a:pPr marL="0" indent="0">
              <a:buNone/>
            </a:pPr>
            <a:r>
              <a:rPr lang="en-US" sz="3700" dirty="0"/>
              <a:t>	</a:t>
            </a:r>
            <a:r>
              <a:rPr lang="en-US" sz="3700" dirty="0" smtClean="0"/>
              <a:t>	</a:t>
            </a:r>
            <a:endParaRPr lang="en-US" sz="3700" dirty="0" smtClean="0"/>
          </a:p>
        </p:txBody>
      </p:sp>
      <p:sp>
        <p:nvSpPr>
          <p:cNvPr id="5" name="Title 4"/>
          <p:cNvSpPr>
            <a:spLocks noGrp="1"/>
          </p:cNvSpPr>
          <p:nvPr>
            <p:ph type="title"/>
          </p:nvPr>
        </p:nvSpPr>
        <p:spPr>
          <a:xfrm>
            <a:off x="0" y="0"/>
            <a:ext cx="9144000" cy="1063229"/>
          </a:xfrm>
        </p:spPr>
        <p:txBody>
          <a:bodyPr>
            <a:noAutofit/>
          </a:bodyPr>
          <a:lstStyle/>
          <a:p>
            <a:pPr algn="ctr"/>
            <a:r>
              <a:rPr lang="en-US" sz="6000" dirty="0" smtClean="0">
                <a:latin typeface="+mn-lt"/>
              </a:rPr>
              <a:t>Not Another’s Responsibility</a:t>
            </a:r>
            <a:endParaRPr lang="en-US" sz="6000" dirty="0">
              <a:latin typeface="+mn-lt"/>
            </a:endParaRPr>
          </a:p>
        </p:txBody>
      </p:sp>
    </p:spTree>
    <p:extLst>
      <p:ext uri="{BB962C8B-B14F-4D97-AF65-F5344CB8AC3E}">
        <p14:creationId xmlns:p14="http://schemas.microsoft.com/office/powerpoint/2010/main" val="1087441999"/>
      </p:ext>
    </p:extLst>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304800" y="1200150"/>
            <a:ext cx="8686800" cy="3943350"/>
          </a:xfrm>
        </p:spPr>
        <p:txBody>
          <a:bodyPr>
            <a:noAutofit/>
          </a:bodyPr>
          <a:lstStyle/>
          <a:p>
            <a:pPr marL="0" indent="0">
              <a:buNone/>
            </a:pPr>
            <a:r>
              <a:rPr lang="en-US" sz="3700" dirty="0" smtClean="0"/>
              <a:t>The church CANNOT save you</a:t>
            </a:r>
          </a:p>
          <a:p>
            <a:pPr marL="0" indent="0">
              <a:buNone/>
            </a:pPr>
            <a:r>
              <a:rPr lang="en-US" sz="3700" dirty="0"/>
              <a:t>	</a:t>
            </a:r>
            <a:r>
              <a:rPr lang="en-US" sz="3700" dirty="0" smtClean="0"/>
              <a:t>You </a:t>
            </a:r>
            <a:r>
              <a:rPr lang="en-US" sz="3700" dirty="0"/>
              <a:t>are not saved </a:t>
            </a:r>
            <a:r>
              <a:rPr lang="en-US" sz="3700" dirty="0" smtClean="0"/>
              <a:t>being </a:t>
            </a:r>
            <a:r>
              <a:rPr lang="en-US" sz="3700" dirty="0"/>
              <a:t>in a good church</a:t>
            </a:r>
          </a:p>
          <a:p>
            <a:pPr marL="0" indent="0">
              <a:buNone/>
            </a:pPr>
            <a:r>
              <a:rPr lang="en-US" sz="3700" dirty="0" smtClean="0"/>
              <a:t>	You are saved by obedient faith</a:t>
            </a:r>
          </a:p>
          <a:p>
            <a:pPr marL="0" indent="0">
              <a:buNone/>
            </a:pPr>
            <a:r>
              <a:rPr lang="en-US" sz="3700" dirty="0"/>
              <a:t>	</a:t>
            </a:r>
            <a:r>
              <a:rPr lang="en-US" sz="3700" dirty="0" smtClean="0"/>
              <a:t>You cannot blame others for failing</a:t>
            </a:r>
          </a:p>
          <a:p>
            <a:pPr marL="0" indent="0">
              <a:buNone/>
            </a:pPr>
            <a:r>
              <a:rPr lang="en-US" sz="3700" dirty="0"/>
              <a:t>	</a:t>
            </a:r>
            <a:r>
              <a:rPr lang="en-US" sz="3700" dirty="0" smtClean="0"/>
              <a:t>	1 Kings 13</a:t>
            </a:r>
            <a:endParaRPr lang="en-US" sz="3700" dirty="0" smtClean="0"/>
          </a:p>
        </p:txBody>
      </p:sp>
      <p:sp>
        <p:nvSpPr>
          <p:cNvPr id="5" name="Title 4"/>
          <p:cNvSpPr>
            <a:spLocks noGrp="1"/>
          </p:cNvSpPr>
          <p:nvPr>
            <p:ph type="title"/>
          </p:nvPr>
        </p:nvSpPr>
        <p:spPr>
          <a:xfrm>
            <a:off x="0" y="0"/>
            <a:ext cx="9144000" cy="1063229"/>
          </a:xfrm>
        </p:spPr>
        <p:txBody>
          <a:bodyPr>
            <a:noAutofit/>
          </a:bodyPr>
          <a:lstStyle/>
          <a:p>
            <a:pPr algn="ctr"/>
            <a:r>
              <a:rPr lang="en-US" sz="6000" dirty="0" smtClean="0">
                <a:latin typeface="+mn-lt"/>
              </a:rPr>
              <a:t>Not Another’s Responsibility</a:t>
            </a:r>
            <a:endParaRPr lang="en-US" sz="6000" dirty="0">
              <a:latin typeface="+mn-lt"/>
            </a:endParaRPr>
          </a:p>
        </p:txBody>
      </p:sp>
    </p:spTree>
    <p:extLst>
      <p:ext uri="{BB962C8B-B14F-4D97-AF65-F5344CB8AC3E}">
        <p14:creationId xmlns:p14="http://schemas.microsoft.com/office/powerpoint/2010/main" val="3537495907"/>
      </p:ext>
    </p:extLst>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304800" y="1200150"/>
            <a:ext cx="8839200" cy="3943350"/>
          </a:xfrm>
        </p:spPr>
        <p:txBody>
          <a:bodyPr>
            <a:noAutofit/>
          </a:bodyPr>
          <a:lstStyle/>
          <a:p>
            <a:pPr marL="0" indent="0">
              <a:buNone/>
            </a:pPr>
            <a:r>
              <a:rPr lang="en-US" sz="3600" dirty="0" smtClean="0"/>
              <a:t>Seen in the parable of the talents – Luke 19:12</a:t>
            </a:r>
          </a:p>
          <a:p>
            <a:pPr marL="0" indent="0">
              <a:buNone/>
            </a:pPr>
            <a:r>
              <a:rPr lang="en-US" sz="3600" dirty="0"/>
              <a:t>	</a:t>
            </a:r>
            <a:r>
              <a:rPr lang="en-US" sz="3600" dirty="0" smtClean="0"/>
              <a:t>Accountable for:</a:t>
            </a:r>
          </a:p>
          <a:p>
            <a:pPr marL="0" indent="0">
              <a:buNone/>
            </a:pPr>
            <a:r>
              <a:rPr lang="en-US" sz="3600" dirty="0"/>
              <a:t>	</a:t>
            </a:r>
            <a:r>
              <a:rPr lang="en-US" sz="3600" dirty="0" smtClean="0"/>
              <a:t>	Time</a:t>
            </a:r>
          </a:p>
          <a:p>
            <a:pPr marL="0" indent="0">
              <a:buNone/>
            </a:pPr>
            <a:r>
              <a:rPr lang="en-US" sz="3600" dirty="0"/>
              <a:t>	</a:t>
            </a:r>
            <a:r>
              <a:rPr lang="en-US" sz="3600" dirty="0" smtClean="0"/>
              <a:t>	Blessings</a:t>
            </a:r>
          </a:p>
          <a:p>
            <a:pPr marL="0" indent="0">
              <a:buNone/>
            </a:pPr>
            <a:r>
              <a:rPr lang="en-US" sz="3600" dirty="0"/>
              <a:t>	</a:t>
            </a:r>
            <a:r>
              <a:rPr lang="en-US" sz="3600" dirty="0" smtClean="0"/>
              <a:t>	Ability</a:t>
            </a:r>
          </a:p>
          <a:p>
            <a:pPr marL="0" indent="0">
              <a:buNone/>
            </a:pPr>
            <a:r>
              <a:rPr lang="en-US" sz="3600" dirty="0"/>
              <a:t>	</a:t>
            </a:r>
            <a:r>
              <a:rPr lang="en-US" sz="3600" dirty="0" smtClean="0"/>
              <a:t>	Opportunity</a:t>
            </a:r>
            <a:endParaRPr lang="en-US" sz="3600" dirty="0" smtClean="0"/>
          </a:p>
        </p:txBody>
      </p:sp>
      <p:sp>
        <p:nvSpPr>
          <p:cNvPr id="5" name="Title 4"/>
          <p:cNvSpPr>
            <a:spLocks noGrp="1"/>
          </p:cNvSpPr>
          <p:nvPr>
            <p:ph type="title"/>
          </p:nvPr>
        </p:nvSpPr>
        <p:spPr>
          <a:xfrm>
            <a:off x="0" y="0"/>
            <a:ext cx="9144000" cy="1063229"/>
          </a:xfrm>
        </p:spPr>
        <p:txBody>
          <a:bodyPr>
            <a:noAutofit/>
          </a:bodyPr>
          <a:lstStyle/>
          <a:p>
            <a:pPr algn="ctr"/>
            <a:r>
              <a:rPr lang="en-US" sz="6400" dirty="0" smtClean="0">
                <a:latin typeface="+mn-lt"/>
              </a:rPr>
              <a:t>Being Accountable</a:t>
            </a:r>
            <a:endParaRPr lang="en-US" sz="6400" dirty="0">
              <a:latin typeface="+mn-lt"/>
            </a:endParaRPr>
          </a:p>
        </p:txBody>
      </p:sp>
    </p:spTree>
    <p:extLst>
      <p:ext uri="{BB962C8B-B14F-4D97-AF65-F5344CB8AC3E}">
        <p14:creationId xmlns:p14="http://schemas.microsoft.com/office/powerpoint/2010/main" val="2605717384"/>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Effect transition="in" filter="fade">
                                      <p:cBhvr>
                                        <p:cTn id="7" dur="500"/>
                                        <p:tgtEl>
                                          <p:spTgt spid="4">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animEffect transition="in" filter="fade">
                                      <p:cBhvr>
                                        <p:cTn id="12" dur="500"/>
                                        <p:tgtEl>
                                          <p:spTgt spid="4">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
                                            <p:txEl>
                                              <p:pRg st="3" end="3"/>
                                            </p:txEl>
                                          </p:spTgt>
                                        </p:tgtEl>
                                        <p:attrNameLst>
                                          <p:attrName>style.visibility</p:attrName>
                                        </p:attrNameLst>
                                      </p:cBhvr>
                                      <p:to>
                                        <p:strVal val="visible"/>
                                      </p:to>
                                    </p:set>
                                    <p:animEffect transition="in" filter="fade">
                                      <p:cBhvr>
                                        <p:cTn id="17" dur="500"/>
                                        <p:tgtEl>
                                          <p:spTgt spid="4">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
                                            <p:txEl>
                                              <p:pRg st="4" end="4"/>
                                            </p:txEl>
                                          </p:spTgt>
                                        </p:tgtEl>
                                        <p:attrNameLst>
                                          <p:attrName>style.visibility</p:attrName>
                                        </p:attrNameLst>
                                      </p:cBhvr>
                                      <p:to>
                                        <p:strVal val="visible"/>
                                      </p:to>
                                    </p:set>
                                    <p:animEffect transition="in" filter="fade">
                                      <p:cBhvr>
                                        <p:cTn id="22" dur="500"/>
                                        <p:tgtEl>
                                          <p:spTgt spid="4">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4">
                                            <p:txEl>
                                              <p:pRg st="5" end="5"/>
                                            </p:txEl>
                                          </p:spTgt>
                                        </p:tgtEl>
                                        <p:attrNameLst>
                                          <p:attrName>style.visibility</p:attrName>
                                        </p:attrNameLst>
                                      </p:cBhvr>
                                      <p:to>
                                        <p:strVal val="visible"/>
                                      </p:to>
                                    </p:set>
                                    <p:animEffect transition="in" filter="fade">
                                      <p:cBhvr>
                                        <p:cTn id="27" dur="500"/>
                                        <p:tgtEl>
                                          <p:spTgt spid="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304800" y="1200150"/>
            <a:ext cx="8534400" cy="3943350"/>
          </a:xfrm>
        </p:spPr>
        <p:txBody>
          <a:bodyPr>
            <a:noAutofit/>
          </a:bodyPr>
          <a:lstStyle/>
          <a:p>
            <a:pPr marL="0" indent="0">
              <a:buNone/>
            </a:pPr>
            <a:r>
              <a:rPr lang="en-US" sz="3700" dirty="0" smtClean="0"/>
              <a:t>What does our Supervisor want?</a:t>
            </a:r>
          </a:p>
          <a:p>
            <a:pPr marL="0" indent="0">
              <a:buNone/>
            </a:pPr>
            <a:r>
              <a:rPr lang="en-US" sz="3700" dirty="0"/>
              <a:t>	</a:t>
            </a:r>
            <a:r>
              <a:rPr lang="en-US" sz="3700" dirty="0" smtClean="0"/>
              <a:t>1. All men to be saved</a:t>
            </a:r>
          </a:p>
          <a:p>
            <a:pPr marL="0" indent="0">
              <a:buNone/>
            </a:pPr>
            <a:r>
              <a:rPr lang="en-US" sz="3700" dirty="0"/>
              <a:t>	</a:t>
            </a:r>
            <a:r>
              <a:rPr lang="en-US" sz="3700" dirty="0" smtClean="0"/>
              <a:t>2. Our brethren to remain faithful</a:t>
            </a:r>
          </a:p>
          <a:p>
            <a:pPr marL="0" indent="0">
              <a:buNone/>
            </a:pPr>
            <a:r>
              <a:rPr lang="en-US" sz="3700" dirty="0"/>
              <a:t>	</a:t>
            </a:r>
            <a:r>
              <a:rPr lang="en-US" sz="3700" dirty="0" smtClean="0"/>
              <a:t>3. Our lights to shine in darkness</a:t>
            </a:r>
          </a:p>
          <a:p>
            <a:pPr marL="0" indent="0">
              <a:buNone/>
            </a:pPr>
            <a:r>
              <a:rPr lang="en-US" sz="3700" dirty="0"/>
              <a:t>	</a:t>
            </a:r>
            <a:r>
              <a:rPr lang="en-US" sz="3700" dirty="0" smtClean="0"/>
              <a:t>4. We endure until th</a:t>
            </a:r>
            <a:r>
              <a:rPr lang="en-US" sz="3700" dirty="0" smtClean="0"/>
              <a:t>e end</a:t>
            </a:r>
            <a:endParaRPr lang="en-US" sz="3700" dirty="0" smtClean="0"/>
          </a:p>
        </p:txBody>
      </p:sp>
      <p:sp>
        <p:nvSpPr>
          <p:cNvPr id="5" name="Title 4"/>
          <p:cNvSpPr>
            <a:spLocks noGrp="1"/>
          </p:cNvSpPr>
          <p:nvPr>
            <p:ph type="title"/>
          </p:nvPr>
        </p:nvSpPr>
        <p:spPr>
          <a:xfrm>
            <a:off x="0" y="0"/>
            <a:ext cx="9144000" cy="1063229"/>
          </a:xfrm>
        </p:spPr>
        <p:txBody>
          <a:bodyPr>
            <a:noAutofit/>
          </a:bodyPr>
          <a:lstStyle/>
          <a:p>
            <a:pPr algn="ctr"/>
            <a:r>
              <a:rPr lang="en-US" sz="6400" dirty="0" smtClean="0">
                <a:latin typeface="+mn-lt"/>
              </a:rPr>
              <a:t>Caring as the Owner</a:t>
            </a:r>
            <a:endParaRPr lang="en-US" sz="6400" dirty="0">
              <a:latin typeface="+mn-lt"/>
            </a:endParaRPr>
          </a:p>
        </p:txBody>
      </p:sp>
    </p:spTree>
    <p:extLst>
      <p:ext uri="{BB962C8B-B14F-4D97-AF65-F5344CB8AC3E}">
        <p14:creationId xmlns:p14="http://schemas.microsoft.com/office/powerpoint/2010/main" val="1466873173"/>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Effect transition="in" filter="fade">
                                      <p:cBhvr>
                                        <p:cTn id="7" dur="500"/>
                                        <p:tgtEl>
                                          <p:spTgt spid="4">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animEffect transition="in" filter="fade">
                                      <p:cBhvr>
                                        <p:cTn id="12" dur="500"/>
                                        <p:tgtEl>
                                          <p:spTgt spid="4">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
                                            <p:txEl>
                                              <p:pRg st="3" end="3"/>
                                            </p:txEl>
                                          </p:spTgt>
                                        </p:tgtEl>
                                        <p:attrNameLst>
                                          <p:attrName>style.visibility</p:attrName>
                                        </p:attrNameLst>
                                      </p:cBhvr>
                                      <p:to>
                                        <p:strVal val="visible"/>
                                      </p:to>
                                    </p:set>
                                    <p:animEffect transition="in" filter="fade">
                                      <p:cBhvr>
                                        <p:cTn id="17" dur="500"/>
                                        <p:tgtEl>
                                          <p:spTgt spid="4">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
                                            <p:txEl>
                                              <p:pRg st="4" end="4"/>
                                            </p:txEl>
                                          </p:spTgt>
                                        </p:tgtEl>
                                        <p:attrNameLst>
                                          <p:attrName>style.visibility</p:attrName>
                                        </p:attrNameLst>
                                      </p:cBhvr>
                                      <p:to>
                                        <p:strVal val="visible"/>
                                      </p:to>
                                    </p:set>
                                    <p:animEffect transition="in" filter="fade">
                                      <p:cBhvr>
                                        <p:cTn id="22" dur="5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304800" y="1200150"/>
            <a:ext cx="8534400" cy="3943350"/>
          </a:xfrm>
        </p:spPr>
        <p:txBody>
          <a:bodyPr>
            <a:noAutofit/>
          </a:bodyPr>
          <a:lstStyle/>
          <a:p>
            <a:pPr marL="0" indent="0">
              <a:buNone/>
            </a:pPr>
            <a:r>
              <a:rPr lang="en-US" sz="3700" dirty="0" smtClean="0"/>
              <a:t>What does our Supervisor want?</a:t>
            </a:r>
          </a:p>
          <a:p>
            <a:pPr marL="0" indent="0">
              <a:buNone/>
            </a:pPr>
            <a:r>
              <a:rPr lang="en-US" sz="3700" dirty="0" smtClean="0"/>
              <a:t>What do you want?</a:t>
            </a:r>
            <a:endParaRPr lang="en-US" sz="3700" dirty="0" smtClean="0"/>
          </a:p>
          <a:p>
            <a:pPr marL="0" indent="0">
              <a:buNone/>
            </a:pPr>
            <a:r>
              <a:rPr lang="en-US" sz="3700" dirty="0"/>
              <a:t>	</a:t>
            </a:r>
            <a:r>
              <a:rPr lang="en-US" sz="3700" dirty="0" smtClean="0"/>
              <a:t>1. All men to be saved</a:t>
            </a:r>
          </a:p>
          <a:p>
            <a:pPr marL="0" indent="0">
              <a:buNone/>
            </a:pPr>
            <a:r>
              <a:rPr lang="en-US" sz="3700" dirty="0"/>
              <a:t>	</a:t>
            </a:r>
            <a:r>
              <a:rPr lang="en-US" sz="3700" dirty="0" smtClean="0"/>
              <a:t>2. Our brethren to remain faithful</a:t>
            </a:r>
          </a:p>
          <a:p>
            <a:pPr marL="0" indent="0">
              <a:buNone/>
            </a:pPr>
            <a:r>
              <a:rPr lang="en-US" sz="3700" dirty="0"/>
              <a:t>	</a:t>
            </a:r>
            <a:r>
              <a:rPr lang="en-US" sz="3700" dirty="0" smtClean="0"/>
              <a:t>3. Our lights to shine in darkness</a:t>
            </a:r>
          </a:p>
          <a:p>
            <a:pPr marL="0" indent="0">
              <a:buNone/>
            </a:pPr>
            <a:r>
              <a:rPr lang="en-US" sz="3700" dirty="0"/>
              <a:t>	</a:t>
            </a:r>
            <a:r>
              <a:rPr lang="en-US" sz="3700" dirty="0" smtClean="0"/>
              <a:t>4. Endure until th</a:t>
            </a:r>
            <a:r>
              <a:rPr lang="en-US" sz="3700" dirty="0" smtClean="0"/>
              <a:t>e end</a:t>
            </a:r>
            <a:endParaRPr lang="en-US" sz="3700" dirty="0" smtClean="0"/>
          </a:p>
        </p:txBody>
      </p:sp>
      <p:sp>
        <p:nvSpPr>
          <p:cNvPr id="5" name="Title 4"/>
          <p:cNvSpPr>
            <a:spLocks noGrp="1"/>
          </p:cNvSpPr>
          <p:nvPr>
            <p:ph type="title"/>
          </p:nvPr>
        </p:nvSpPr>
        <p:spPr>
          <a:xfrm>
            <a:off x="0" y="0"/>
            <a:ext cx="9144000" cy="1063229"/>
          </a:xfrm>
        </p:spPr>
        <p:txBody>
          <a:bodyPr>
            <a:noAutofit/>
          </a:bodyPr>
          <a:lstStyle/>
          <a:p>
            <a:pPr algn="ctr"/>
            <a:r>
              <a:rPr lang="en-US" sz="6400" dirty="0" smtClean="0">
                <a:latin typeface="+mn-lt"/>
              </a:rPr>
              <a:t>Caring as the Owner</a:t>
            </a:r>
            <a:endParaRPr lang="en-US" sz="6400" dirty="0">
              <a:latin typeface="+mn-lt"/>
            </a:endParaRPr>
          </a:p>
        </p:txBody>
      </p:sp>
    </p:spTree>
    <p:extLst>
      <p:ext uri="{BB962C8B-B14F-4D97-AF65-F5344CB8AC3E}">
        <p14:creationId xmlns:p14="http://schemas.microsoft.com/office/powerpoint/2010/main" val="3147013082"/>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animEffect transition="in" filter="fade">
                                      <p:cBhvr>
                                        <p:cTn id="7" dur="500"/>
                                        <p:tgtEl>
                                          <p:spTgt spid="4">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3" end="3"/>
                                            </p:txEl>
                                          </p:spTgt>
                                        </p:tgtEl>
                                        <p:attrNameLst>
                                          <p:attrName>style.visibility</p:attrName>
                                        </p:attrNameLst>
                                      </p:cBhvr>
                                      <p:to>
                                        <p:strVal val="visible"/>
                                      </p:to>
                                    </p:set>
                                    <p:animEffect transition="in" filter="fade">
                                      <p:cBhvr>
                                        <p:cTn id="12" dur="500"/>
                                        <p:tgtEl>
                                          <p:spTgt spid="4">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
                                            <p:txEl>
                                              <p:pRg st="4" end="4"/>
                                            </p:txEl>
                                          </p:spTgt>
                                        </p:tgtEl>
                                        <p:attrNameLst>
                                          <p:attrName>style.visibility</p:attrName>
                                        </p:attrNameLst>
                                      </p:cBhvr>
                                      <p:to>
                                        <p:strVal val="visible"/>
                                      </p:to>
                                    </p:set>
                                    <p:animEffect transition="in" filter="fade">
                                      <p:cBhvr>
                                        <p:cTn id="17" dur="500"/>
                                        <p:tgtEl>
                                          <p:spTgt spid="4">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
                                            <p:txEl>
                                              <p:pRg st="5" end="5"/>
                                            </p:txEl>
                                          </p:spTgt>
                                        </p:tgtEl>
                                        <p:attrNameLst>
                                          <p:attrName>style.visibility</p:attrName>
                                        </p:attrNameLst>
                                      </p:cBhvr>
                                      <p:to>
                                        <p:strVal val="visible"/>
                                      </p:to>
                                    </p:set>
                                    <p:animEffect transition="in" filter="fade">
                                      <p:cBhvr>
                                        <p:cTn id="22" dur="500"/>
                                        <p:tgtEl>
                                          <p:spTgt spid="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304800" y="1200150"/>
            <a:ext cx="8610600" cy="3943350"/>
          </a:xfrm>
        </p:spPr>
        <p:txBody>
          <a:bodyPr>
            <a:noAutofit/>
          </a:bodyPr>
          <a:lstStyle/>
          <a:p>
            <a:pPr marL="0" indent="0">
              <a:buNone/>
            </a:pPr>
            <a:r>
              <a:rPr lang="en-US" sz="3700" i="1" dirty="0" smtClean="0"/>
              <a:t>For </a:t>
            </a:r>
            <a:r>
              <a:rPr lang="en-US" sz="3700" i="1" dirty="0"/>
              <a:t>we are His workmanship, created in Christ Jesus for good works, which God prepared beforehand that we should walk in them</a:t>
            </a:r>
            <a:r>
              <a:rPr lang="en-US" sz="3700" dirty="0" smtClean="0"/>
              <a:t>.</a:t>
            </a:r>
            <a:r>
              <a:rPr lang="en-US" sz="3700" dirty="0"/>
              <a:t> </a:t>
            </a:r>
            <a:r>
              <a:rPr lang="en-US" sz="3700" dirty="0" smtClean="0"/>
              <a:t>																	Ephesians </a:t>
            </a:r>
            <a:r>
              <a:rPr lang="en-US" sz="3700" dirty="0"/>
              <a:t>2:10 </a:t>
            </a:r>
            <a:endParaRPr lang="en-US" sz="3700" dirty="0" smtClean="0"/>
          </a:p>
        </p:txBody>
      </p:sp>
      <p:sp>
        <p:nvSpPr>
          <p:cNvPr id="5" name="Title 4"/>
          <p:cNvSpPr>
            <a:spLocks noGrp="1"/>
          </p:cNvSpPr>
          <p:nvPr>
            <p:ph type="title"/>
          </p:nvPr>
        </p:nvSpPr>
        <p:spPr>
          <a:xfrm>
            <a:off x="0" y="0"/>
            <a:ext cx="9144000" cy="1063229"/>
          </a:xfrm>
        </p:spPr>
        <p:txBody>
          <a:bodyPr>
            <a:noAutofit/>
          </a:bodyPr>
          <a:lstStyle/>
          <a:p>
            <a:pPr algn="ctr"/>
            <a:r>
              <a:rPr lang="en-US" sz="6400" dirty="0" smtClean="0">
                <a:latin typeface="+mn-lt"/>
              </a:rPr>
              <a:t>Work Out Your Salvation</a:t>
            </a:r>
            <a:endParaRPr lang="en-US" sz="6400" dirty="0">
              <a:latin typeface="+mn-lt"/>
            </a:endParaRPr>
          </a:p>
        </p:txBody>
      </p:sp>
    </p:spTree>
    <p:extLst>
      <p:ext uri="{BB962C8B-B14F-4D97-AF65-F5344CB8AC3E}">
        <p14:creationId xmlns:p14="http://schemas.microsoft.com/office/powerpoint/2010/main" val="3894380123"/>
      </p:ext>
    </p:extLst>
  </p:cSld>
  <p:clrMapOvr>
    <a:masterClrMapping/>
  </p:clrMapOvr>
  <p:transition>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304800" y="1200150"/>
            <a:ext cx="8610600" cy="3943350"/>
          </a:xfrm>
        </p:spPr>
        <p:txBody>
          <a:bodyPr>
            <a:noAutofit/>
          </a:bodyPr>
          <a:lstStyle/>
          <a:p>
            <a:pPr marL="0" indent="0">
              <a:buNone/>
            </a:pPr>
            <a:r>
              <a:rPr lang="en-US" sz="3700" dirty="0" smtClean="0"/>
              <a:t>What are the works prepared?</a:t>
            </a:r>
          </a:p>
          <a:p>
            <a:pPr marL="0" indent="0">
              <a:buNone/>
            </a:pPr>
            <a:r>
              <a:rPr lang="en-US" sz="3700" i="1" dirty="0"/>
              <a:t>	</a:t>
            </a:r>
            <a:r>
              <a:rPr lang="en-US" sz="3700" dirty="0" smtClean="0"/>
              <a:t>Ephesians 4:24-6:9</a:t>
            </a:r>
          </a:p>
          <a:p>
            <a:pPr marL="0" indent="0">
              <a:buNone/>
            </a:pPr>
            <a:r>
              <a:rPr lang="en-US" sz="3700" dirty="0"/>
              <a:t>	</a:t>
            </a:r>
            <a:r>
              <a:rPr lang="en-US" sz="3700" dirty="0" smtClean="0"/>
              <a:t>	Godly conduct</a:t>
            </a:r>
          </a:p>
          <a:p>
            <a:pPr marL="0" indent="0">
              <a:buNone/>
            </a:pPr>
            <a:r>
              <a:rPr lang="en-US" sz="3700" dirty="0"/>
              <a:t>	</a:t>
            </a:r>
            <a:r>
              <a:rPr lang="en-US" sz="3700" dirty="0" smtClean="0"/>
              <a:t>	Love for one another</a:t>
            </a:r>
          </a:p>
          <a:p>
            <a:pPr marL="0" indent="0">
              <a:buNone/>
            </a:pPr>
            <a:r>
              <a:rPr lang="en-US" sz="3700" dirty="0"/>
              <a:t>	</a:t>
            </a:r>
            <a:r>
              <a:rPr lang="en-US" sz="3700" dirty="0" smtClean="0"/>
              <a:t>	Relationships with others</a:t>
            </a:r>
          </a:p>
          <a:p>
            <a:pPr marL="0" indent="0">
              <a:buNone/>
            </a:pPr>
            <a:r>
              <a:rPr lang="en-US" sz="3700" dirty="0"/>
              <a:t>	</a:t>
            </a:r>
            <a:r>
              <a:rPr lang="en-US" sz="3700" dirty="0" smtClean="0"/>
              <a:t>	</a:t>
            </a:r>
          </a:p>
        </p:txBody>
      </p:sp>
      <p:sp>
        <p:nvSpPr>
          <p:cNvPr id="5" name="Title 4"/>
          <p:cNvSpPr>
            <a:spLocks noGrp="1"/>
          </p:cNvSpPr>
          <p:nvPr>
            <p:ph type="title"/>
          </p:nvPr>
        </p:nvSpPr>
        <p:spPr>
          <a:xfrm>
            <a:off x="0" y="0"/>
            <a:ext cx="9144000" cy="1063229"/>
          </a:xfrm>
        </p:spPr>
        <p:txBody>
          <a:bodyPr>
            <a:noAutofit/>
          </a:bodyPr>
          <a:lstStyle/>
          <a:p>
            <a:pPr algn="ctr"/>
            <a:r>
              <a:rPr lang="en-US" sz="6400" dirty="0" smtClean="0">
                <a:latin typeface="+mn-lt"/>
              </a:rPr>
              <a:t>Work Out Your Salvation</a:t>
            </a:r>
            <a:endParaRPr lang="en-US" sz="6400" dirty="0">
              <a:latin typeface="+mn-lt"/>
            </a:endParaRPr>
          </a:p>
        </p:txBody>
      </p:sp>
    </p:spTree>
    <p:extLst>
      <p:ext uri="{BB962C8B-B14F-4D97-AF65-F5344CB8AC3E}">
        <p14:creationId xmlns:p14="http://schemas.microsoft.com/office/powerpoint/2010/main" val="3874846760"/>
      </p:ext>
    </p:extLst>
  </p:cSld>
  <p:clrMapOvr>
    <a:masterClrMapping/>
  </p:clrMapOvr>
  <p:transition>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228600" y="1200150"/>
            <a:ext cx="8839200" cy="3943350"/>
          </a:xfrm>
        </p:spPr>
        <p:txBody>
          <a:bodyPr>
            <a:noAutofit/>
          </a:bodyPr>
          <a:lstStyle/>
          <a:p>
            <a:pPr marL="0" indent="0">
              <a:buNone/>
            </a:pPr>
            <a:r>
              <a:rPr lang="en-US" sz="3600" dirty="0" smtClean="0"/>
              <a:t>Owning the salvation you work out:</a:t>
            </a:r>
          </a:p>
          <a:p>
            <a:pPr marL="0" indent="0">
              <a:buNone/>
            </a:pPr>
            <a:r>
              <a:rPr lang="en-US" sz="3600" dirty="0"/>
              <a:t>	</a:t>
            </a:r>
            <a:r>
              <a:rPr lang="en-US" sz="3600" dirty="0" smtClean="0"/>
              <a:t>Taking responsibility</a:t>
            </a:r>
          </a:p>
          <a:p>
            <a:pPr marL="0" indent="0">
              <a:buNone/>
            </a:pPr>
            <a:r>
              <a:rPr lang="en-US" sz="3600" dirty="0"/>
              <a:t>	</a:t>
            </a:r>
            <a:r>
              <a:rPr lang="en-US" sz="3600" dirty="0" smtClean="0"/>
              <a:t>Not making excuses</a:t>
            </a:r>
          </a:p>
          <a:p>
            <a:pPr marL="0" indent="0">
              <a:buNone/>
            </a:pPr>
            <a:r>
              <a:rPr lang="en-US" sz="3600" dirty="0"/>
              <a:t>	</a:t>
            </a:r>
            <a:r>
              <a:rPr lang="en-US" sz="3600" dirty="0" smtClean="0"/>
              <a:t>Not blaming others</a:t>
            </a:r>
          </a:p>
          <a:p>
            <a:pPr marL="0" indent="0">
              <a:buNone/>
            </a:pPr>
            <a:r>
              <a:rPr lang="en-US" sz="3600" dirty="0"/>
              <a:t>	</a:t>
            </a:r>
            <a:r>
              <a:rPr lang="en-US" sz="3600" dirty="0" smtClean="0"/>
              <a:t>Finding what works you must do</a:t>
            </a:r>
          </a:p>
          <a:p>
            <a:pPr marL="0" indent="0">
              <a:buNone/>
            </a:pPr>
            <a:r>
              <a:rPr lang="en-US" sz="3600" dirty="0"/>
              <a:t>	</a:t>
            </a:r>
            <a:r>
              <a:rPr lang="en-US" sz="3600" dirty="0" smtClean="0"/>
              <a:t>Having a love for God and one another</a:t>
            </a:r>
            <a:endParaRPr lang="en-US" sz="3600" dirty="0" smtClean="0"/>
          </a:p>
          <a:p>
            <a:pPr marL="0" indent="0">
              <a:buNone/>
            </a:pPr>
            <a:endParaRPr lang="en-US" sz="3700" dirty="0" smtClean="0"/>
          </a:p>
          <a:p>
            <a:pPr marL="0" indent="0">
              <a:buNone/>
            </a:pPr>
            <a:r>
              <a:rPr lang="en-US" sz="3700" dirty="0"/>
              <a:t>	</a:t>
            </a:r>
            <a:endParaRPr lang="en-US" sz="3700" dirty="0" smtClean="0"/>
          </a:p>
        </p:txBody>
      </p:sp>
      <p:sp>
        <p:nvSpPr>
          <p:cNvPr id="5" name="Title 4"/>
          <p:cNvSpPr>
            <a:spLocks noGrp="1"/>
          </p:cNvSpPr>
          <p:nvPr>
            <p:ph type="title"/>
          </p:nvPr>
        </p:nvSpPr>
        <p:spPr>
          <a:xfrm>
            <a:off x="0" y="0"/>
            <a:ext cx="9144000" cy="1063229"/>
          </a:xfrm>
        </p:spPr>
        <p:txBody>
          <a:bodyPr>
            <a:noAutofit/>
          </a:bodyPr>
          <a:lstStyle/>
          <a:p>
            <a:pPr algn="ctr"/>
            <a:r>
              <a:rPr lang="en-US" sz="6400" dirty="0" smtClean="0">
                <a:latin typeface="+mn-lt"/>
              </a:rPr>
              <a:t>Conclusions</a:t>
            </a:r>
            <a:endParaRPr lang="en-US" sz="6400" dirty="0">
              <a:latin typeface="+mn-lt"/>
            </a:endParaRPr>
          </a:p>
        </p:txBody>
      </p:sp>
    </p:spTree>
    <p:extLst>
      <p:ext uri="{BB962C8B-B14F-4D97-AF65-F5344CB8AC3E}">
        <p14:creationId xmlns:p14="http://schemas.microsoft.com/office/powerpoint/2010/main" val="2258054008"/>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Effect transition="in" filter="fade">
                                      <p:cBhvr>
                                        <p:cTn id="7" dur="500"/>
                                        <p:tgtEl>
                                          <p:spTgt spid="4">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animEffect transition="in" filter="fade">
                                      <p:cBhvr>
                                        <p:cTn id="12" dur="500"/>
                                        <p:tgtEl>
                                          <p:spTgt spid="4">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
                                            <p:txEl>
                                              <p:pRg st="3" end="3"/>
                                            </p:txEl>
                                          </p:spTgt>
                                        </p:tgtEl>
                                        <p:attrNameLst>
                                          <p:attrName>style.visibility</p:attrName>
                                        </p:attrNameLst>
                                      </p:cBhvr>
                                      <p:to>
                                        <p:strVal val="visible"/>
                                      </p:to>
                                    </p:set>
                                    <p:animEffect transition="in" filter="fade">
                                      <p:cBhvr>
                                        <p:cTn id="17" dur="500"/>
                                        <p:tgtEl>
                                          <p:spTgt spid="4">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
                                            <p:txEl>
                                              <p:pRg st="4" end="4"/>
                                            </p:txEl>
                                          </p:spTgt>
                                        </p:tgtEl>
                                        <p:attrNameLst>
                                          <p:attrName>style.visibility</p:attrName>
                                        </p:attrNameLst>
                                      </p:cBhvr>
                                      <p:to>
                                        <p:strVal val="visible"/>
                                      </p:to>
                                    </p:set>
                                    <p:animEffect transition="in" filter="fade">
                                      <p:cBhvr>
                                        <p:cTn id="22" dur="500"/>
                                        <p:tgtEl>
                                          <p:spTgt spid="4">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4">
                                            <p:txEl>
                                              <p:pRg st="5" end="5"/>
                                            </p:txEl>
                                          </p:spTgt>
                                        </p:tgtEl>
                                        <p:attrNameLst>
                                          <p:attrName>style.visibility</p:attrName>
                                        </p:attrNameLst>
                                      </p:cBhvr>
                                      <p:to>
                                        <p:strVal val="visible"/>
                                      </p:to>
                                    </p:set>
                                    <p:animEffect transition="in" filter="fade">
                                      <p:cBhvr>
                                        <p:cTn id="27" dur="500"/>
                                        <p:tgtEl>
                                          <p:spTgt spid="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3345192488"/>
      </p:ext>
    </p:extLst>
  </p:cSld>
  <p:clrMapOvr>
    <a:masterClrMapping/>
  </p:clrMapOvr>
  <p:transition>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228600" y="1063229"/>
            <a:ext cx="8686800" cy="4080271"/>
          </a:xfrm>
        </p:spPr>
        <p:txBody>
          <a:bodyPr>
            <a:noAutofit/>
          </a:bodyPr>
          <a:lstStyle/>
          <a:p>
            <a:pPr marL="0" indent="0" algn="just">
              <a:buNone/>
            </a:pPr>
            <a:r>
              <a:rPr lang="en-US" sz="3600" dirty="0" smtClean="0"/>
              <a:t>Heaven and Hell are up to you</a:t>
            </a:r>
          </a:p>
          <a:p>
            <a:pPr marL="0" indent="0" algn="just">
              <a:buNone/>
            </a:pPr>
            <a:r>
              <a:rPr lang="en-US" sz="3600" dirty="0"/>
              <a:t>	</a:t>
            </a:r>
            <a:r>
              <a:rPr lang="en-US" sz="3600" dirty="0" smtClean="0"/>
              <a:t>You choose to believe what you heard</a:t>
            </a:r>
          </a:p>
          <a:p>
            <a:pPr marL="0" indent="0" algn="just">
              <a:buNone/>
            </a:pPr>
            <a:r>
              <a:rPr lang="en-US" sz="3600" dirty="0"/>
              <a:t>	</a:t>
            </a:r>
            <a:r>
              <a:rPr lang="en-US" sz="3600" dirty="0" smtClean="0"/>
              <a:t>You choose to confess that belief</a:t>
            </a:r>
          </a:p>
          <a:p>
            <a:pPr marL="0" indent="0" algn="just">
              <a:buNone/>
            </a:pPr>
            <a:r>
              <a:rPr lang="en-US" sz="3600" dirty="0"/>
              <a:t>	</a:t>
            </a:r>
            <a:r>
              <a:rPr lang="en-US" sz="3600" dirty="0" smtClean="0"/>
              <a:t>You choose to repent</a:t>
            </a:r>
          </a:p>
          <a:p>
            <a:pPr marL="0" indent="0" algn="just">
              <a:buNone/>
            </a:pPr>
            <a:r>
              <a:rPr lang="en-US" sz="3600" dirty="0"/>
              <a:t>	</a:t>
            </a:r>
            <a:r>
              <a:rPr lang="en-US" sz="3600" dirty="0" smtClean="0"/>
              <a:t>You choose to be baptized</a:t>
            </a:r>
          </a:p>
          <a:p>
            <a:pPr marL="0" indent="0" algn="just">
              <a:buNone/>
            </a:pPr>
            <a:r>
              <a:rPr lang="en-US" sz="3600" dirty="0"/>
              <a:t>	</a:t>
            </a:r>
            <a:r>
              <a:rPr lang="en-US" sz="3600" dirty="0" smtClean="0"/>
              <a:t>You choose to </a:t>
            </a:r>
            <a:r>
              <a:rPr lang="en-US" sz="3600" smtClean="0"/>
              <a:t>remain faithful</a:t>
            </a:r>
            <a:endParaRPr lang="en-US" sz="3600" dirty="0" smtClean="0"/>
          </a:p>
          <a:p>
            <a:pPr marL="0" indent="0" algn="just">
              <a:buNone/>
            </a:pPr>
            <a:r>
              <a:rPr lang="en-US" sz="3600" dirty="0"/>
              <a:t>	</a:t>
            </a:r>
          </a:p>
        </p:txBody>
      </p:sp>
      <p:sp>
        <p:nvSpPr>
          <p:cNvPr id="5" name="Title 4"/>
          <p:cNvSpPr>
            <a:spLocks noGrp="1"/>
          </p:cNvSpPr>
          <p:nvPr>
            <p:ph type="title"/>
          </p:nvPr>
        </p:nvSpPr>
        <p:spPr>
          <a:xfrm>
            <a:off x="0" y="0"/>
            <a:ext cx="9144000" cy="1063229"/>
          </a:xfrm>
        </p:spPr>
        <p:txBody>
          <a:bodyPr>
            <a:noAutofit/>
          </a:bodyPr>
          <a:lstStyle/>
          <a:p>
            <a:pPr algn="ctr"/>
            <a:r>
              <a:rPr lang="en-US" sz="6400" dirty="0" smtClean="0">
                <a:latin typeface="+mn-lt"/>
              </a:rPr>
              <a:t>Where Are You Going</a:t>
            </a:r>
            <a:endParaRPr lang="en-US" sz="6400" dirty="0">
              <a:latin typeface="+mn-lt"/>
            </a:endParaRPr>
          </a:p>
        </p:txBody>
      </p:sp>
    </p:spTree>
    <p:extLst>
      <p:ext uri="{BB962C8B-B14F-4D97-AF65-F5344CB8AC3E}">
        <p14:creationId xmlns:p14="http://schemas.microsoft.com/office/powerpoint/2010/main" val="20245261"/>
      </p:ext>
    </p:extLst>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9144000" cy="1268016"/>
          </a:xfrm>
        </p:spPr>
        <p:txBody>
          <a:bodyPr>
            <a:noAutofit/>
          </a:bodyPr>
          <a:lstStyle/>
          <a:p>
            <a:pPr algn="ctr"/>
            <a:r>
              <a:rPr lang="en-US" sz="7425" dirty="0">
                <a:effectLst>
                  <a:glow rad="228600">
                    <a:srgbClr val="000000"/>
                  </a:glow>
                </a:effectLst>
                <a:latin typeface="+mn-lt"/>
              </a:rPr>
              <a:t>John </a:t>
            </a:r>
            <a:r>
              <a:rPr lang="en-US" sz="7425" dirty="0" smtClean="0">
                <a:effectLst>
                  <a:glow rad="228600">
                    <a:srgbClr val="000000"/>
                  </a:glow>
                </a:effectLst>
                <a:latin typeface="+mn-lt"/>
              </a:rPr>
              <a:t>17</a:t>
            </a:r>
            <a:endParaRPr lang="en-US" sz="7425" dirty="0">
              <a:effectLst>
                <a:glow rad="228600">
                  <a:srgbClr val="000000"/>
                </a:glow>
              </a:effectLst>
              <a:latin typeface="+mn-lt"/>
            </a:endParaRPr>
          </a:p>
        </p:txBody>
      </p:sp>
      <p:sp>
        <p:nvSpPr>
          <p:cNvPr id="3" name="Content Placeholder 2"/>
          <p:cNvSpPr>
            <a:spLocks noGrp="1"/>
          </p:cNvSpPr>
          <p:nvPr>
            <p:ph idx="1"/>
          </p:nvPr>
        </p:nvSpPr>
        <p:spPr>
          <a:xfrm>
            <a:off x="171451" y="1268017"/>
            <a:ext cx="8911901" cy="3772068"/>
          </a:xfrm>
        </p:spPr>
        <p:txBody>
          <a:bodyPr>
            <a:normAutofit/>
          </a:bodyPr>
          <a:lstStyle/>
          <a:p>
            <a:pPr marL="0" indent="0" algn="just">
              <a:buNone/>
            </a:pPr>
            <a:r>
              <a:rPr lang="en-US" sz="3750" dirty="0" smtClean="0"/>
              <a:t>Pt 1 – a prayer for the Son</a:t>
            </a:r>
          </a:p>
          <a:p>
            <a:pPr marL="0" indent="0" algn="just">
              <a:buNone/>
            </a:pPr>
            <a:r>
              <a:rPr lang="en-US" sz="3750" dirty="0" smtClean="0"/>
              <a:t>	To be glorified</a:t>
            </a:r>
            <a:endParaRPr lang="en-US" sz="3750" dirty="0"/>
          </a:p>
          <a:p>
            <a:pPr marL="0" indent="0" algn="just">
              <a:buNone/>
            </a:pPr>
            <a:r>
              <a:rPr lang="en-US" sz="3750" dirty="0" smtClean="0"/>
              <a:t>Pt 2 – a prayer for the Apostles</a:t>
            </a:r>
          </a:p>
          <a:p>
            <a:pPr marL="0" indent="0" algn="just">
              <a:buNone/>
            </a:pPr>
            <a:r>
              <a:rPr lang="en-US" sz="3750" dirty="0" smtClean="0"/>
              <a:t>	To be sanctified</a:t>
            </a:r>
            <a:endParaRPr lang="en-US" sz="3750" dirty="0"/>
          </a:p>
          <a:p>
            <a:pPr marL="0" indent="0" algn="just">
              <a:buNone/>
            </a:pPr>
            <a:r>
              <a:rPr lang="en-US" sz="3750" dirty="0" smtClean="0"/>
              <a:t>Pt 3 – a prayer for all believers</a:t>
            </a:r>
          </a:p>
          <a:p>
            <a:pPr marL="0" indent="0" algn="just">
              <a:buNone/>
            </a:pPr>
            <a:r>
              <a:rPr lang="en-US" sz="3750" dirty="0"/>
              <a:t>	</a:t>
            </a:r>
            <a:r>
              <a:rPr lang="en-US" sz="3750" dirty="0" smtClean="0"/>
              <a:t>To be unified</a:t>
            </a:r>
            <a:endParaRPr lang="en-US" sz="3750" dirty="0" smtClean="0"/>
          </a:p>
        </p:txBody>
      </p:sp>
    </p:spTree>
    <p:extLst>
      <p:ext uri="{BB962C8B-B14F-4D97-AF65-F5344CB8AC3E}">
        <p14:creationId xmlns:p14="http://schemas.microsoft.com/office/powerpoint/2010/main" val="629515929"/>
      </p:ext>
    </p:extLst>
  </p:cSld>
  <p:clrMapOvr>
    <a:masterClrMapping/>
  </p:clrMapOvr>
  <p:transition>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8AE40FF-4B60-465D-B26D-854F13A11943}"/>
              </a:ext>
            </a:extLst>
          </p:cNvPr>
          <p:cNvSpPr>
            <a:spLocks noGrp="1"/>
          </p:cNvSpPr>
          <p:nvPr>
            <p:ph type="ctrTitle"/>
          </p:nvPr>
        </p:nvSpPr>
        <p:spPr/>
        <p:txBody>
          <a:bodyPr>
            <a:normAutofit/>
          </a:bodyPr>
          <a:lstStyle/>
          <a:p>
            <a:r>
              <a:rPr lang="en-US" sz="5400" b="1" dirty="0"/>
              <a:t>Sunset Church of Christ</a:t>
            </a:r>
          </a:p>
        </p:txBody>
      </p:sp>
      <p:sp>
        <p:nvSpPr>
          <p:cNvPr id="3" name="Subtitle 2">
            <a:extLst>
              <a:ext uri="{FF2B5EF4-FFF2-40B4-BE49-F238E27FC236}">
                <a16:creationId xmlns:a16="http://schemas.microsoft.com/office/drawing/2014/main" xmlns="" id="{347E01D7-279E-457B-BAA8-A38E2A0BF69B}"/>
              </a:ext>
            </a:extLst>
          </p:cNvPr>
          <p:cNvSpPr>
            <a:spLocks noGrp="1"/>
          </p:cNvSpPr>
          <p:nvPr>
            <p:ph type="subTitle" idx="1"/>
          </p:nvPr>
        </p:nvSpPr>
        <p:spPr>
          <a:xfrm>
            <a:off x="1143000" y="3014662"/>
            <a:ext cx="6858000" cy="928688"/>
          </a:xfrm>
        </p:spPr>
        <p:txBody>
          <a:bodyPr/>
          <a:lstStyle/>
          <a:p>
            <a:r>
              <a:rPr lang="en-US" dirty="0"/>
              <a:t>Financial report May 2022</a:t>
            </a:r>
          </a:p>
        </p:txBody>
      </p:sp>
    </p:spTree>
    <p:extLst>
      <p:ext uri="{BB962C8B-B14F-4D97-AF65-F5344CB8AC3E}">
        <p14:creationId xmlns:p14="http://schemas.microsoft.com/office/powerpoint/2010/main" val="376536175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xmlns="" id="{7E8028F6-F6FF-49BA-B354-F8F61A0BA94B}"/>
              </a:ext>
            </a:extLst>
          </p:cNvPr>
          <p:cNvSpPr>
            <a:spLocks noGrp="1"/>
          </p:cNvSpPr>
          <p:nvPr>
            <p:ph type="subTitle" idx="1"/>
          </p:nvPr>
        </p:nvSpPr>
        <p:spPr>
          <a:xfrm>
            <a:off x="594404" y="4043363"/>
            <a:ext cx="4131591" cy="714375"/>
          </a:xfrm>
        </p:spPr>
        <p:txBody>
          <a:bodyPr/>
          <a:lstStyle/>
          <a:p>
            <a:r>
              <a:rPr lang="en-US" dirty="0"/>
              <a:t>Last 3 month avg contribution ~$2,196/</a:t>
            </a:r>
            <a:r>
              <a:rPr lang="en-US" dirty="0" err="1"/>
              <a:t>wk</a:t>
            </a:r>
            <a:endParaRPr lang="en-US" dirty="0"/>
          </a:p>
          <a:p>
            <a:r>
              <a:rPr lang="en-US" dirty="0"/>
              <a:t>2021 avg contribution ~$2,098/</a:t>
            </a:r>
            <a:r>
              <a:rPr lang="en-US" dirty="0" err="1"/>
              <a:t>wk</a:t>
            </a:r>
            <a:endParaRPr lang="en-US" dirty="0"/>
          </a:p>
        </p:txBody>
      </p:sp>
      <p:sp>
        <p:nvSpPr>
          <p:cNvPr id="6" name="Subtitle 2">
            <a:extLst>
              <a:ext uri="{FF2B5EF4-FFF2-40B4-BE49-F238E27FC236}">
                <a16:creationId xmlns:a16="http://schemas.microsoft.com/office/drawing/2014/main" xmlns="" id="{30287250-FCC1-4BCA-9C55-73D220FCDC66}"/>
              </a:ext>
            </a:extLst>
          </p:cNvPr>
          <p:cNvSpPr txBox="1">
            <a:spLocks/>
          </p:cNvSpPr>
          <p:nvPr/>
        </p:nvSpPr>
        <p:spPr>
          <a:xfrm>
            <a:off x="4672013" y="4043363"/>
            <a:ext cx="4131592" cy="714375"/>
          </a:xfrm>
          <a:prstGeom prst="rect">
            <a:avLst/>
          </a:prstGeom>
        </p:spPr>
        <p:txBody>
          <a:bodyPr vert="horz" lIns="68580" tIns="34290" rIns="68580" bIns="3429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fontAlgn="auto">
              <a:spcAft>
                <a:spcPts val="0"/>
              </a:spcAft>
              <a:buClrTx/>
              <a:buSzTx/>
            </a:pPr>
            <a:r>
              <a:rPr lang="en-US" sz="1800" dirty="0">
                <a:solidFill>
                  <a:prstClr val="black"/>
                </a:solidFill>
              </a:rPr>
              <a:t>Last 3 month avg balance ~$30,964  </a:t>
            </a:r>
          </a:p>
          <a:p>
            <a:pPr fontAlgn="auto">
              <a:spcAft>
                <a:spcPts val="0"/>
              </a:spcAft>
              <a:buClrTx/>
              <a:buSzTx/>
            </a:pPr>
            <a:r>
              <a:rPr lang="en-US" sz="1800" dirty="0">
                <a:solidFill>
                  <a:prstClr val="black"/>
                </a:solidFill>
              </a:rPr>
              <a:t>    2021 avg balance ~$33,738</a:t>
            </a:r>
          </a:p>
        </p:txBody>
      </p:sp>
      <p:pic>
        <p:nvPicPr>
          <p:cNvPr id="4" name="Picture 3">
            <a:extLst>
              <a:ext uri="{FF2B5EF4-FFF2-40B4-BE49-F238E27FC236}">
                <a16:creationId xmlns:a16="http://schemas.microsoft.com/office/drawing/2014/main" xmlns="" id="{736F75FC-5A14-3472-AC88-824E7C575DBB}"/>
              </a:ext>
            </a:extLst>
          </p:cNvPr>
          <p:cNvPicPr>
            <a:picLocks noChangeAspect="1"/>
          </p:cNvPicPr>
          <p:nvPr/>
        </p:nvPicPr>
        <p:blipFill>
          <a:blip r:embed="rId2"/>
          <a:stretch>
            <a:fillRect/>
          </a:stretch>
        </p:blipFill>
        <p:spPr>
          <a:xfrm>
            <a:off x="549259" y="107641"/>
            <a:ext cx="8035637" cy="3961229"/>
          </a:xfrm>
          <a:prstGeom prst="rect">
            <a:avLst/>
          </a:prstGeom>
        </p:spPr>
      </p:pic>
    </p:spTree>
    <p:extLst>
      <p:ext uri="{BB962C8B-B14F-4D97-AF65-F5344CB8AC3E}">
        <p14:creationId xmlns:p14="http://schemas.microsoft.com/office/powerpoint/2010/main" val="70632556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xmlns="" id="{F118AAEE-4B10-4741-8157-FFE4B9B89A4F}"/>
              </a:ext>
            </a:extLst>
          </p:cNvPr>
          <p:cNvGraphicFramePr>
            <a:graphicFrameLocks noGrp="1"/>
          </p:cNvGraphicFramePr>
          <p:nvPr>
            <p:extLst/>
          </p:nvPr>
        </p:nvGraphicFramePr>
        <p:xfrm>
          <a:off x="790575" y="228600"/>
          <a:ext cx="7562851" cy="3627751"/>
        </p:xfrm>
        <a:graphic>
          <a:graphicData uri="http://schemas.openxmlformats.org/drawingml/2006/table">
            <a:tbl>
              <a:tblPr/>
              <a:tblGrid>
                <a:gridCol w="4371714">
                  <a:extLst>
                    <a:ext uri="{9D8B030D-6E8A-4147-A177-3AD203B41FA5}">
                      <a16:colId xmlns:a16="http://schemas.microsoft.com/office/drawing/2014/main" xmlns="" val="2989978288"/>
                    </a:ext>
                  </a:extLst>
                </a:gridCol>
                <a:gridCol w="1101872">
                  <a:extLst>
                    <a:ext uri="{9D8B030D-6E8A-4147-A177-3AD203B41FA5}">
                      <a16:colId xmlns:a16="http://schemas.microsoft.com/office/drawing/2014/main" xmlns="" val="637203181"/>
                    </a:ext>
                  </a:extLst>
                </a:gridCol>
                <a:gridCol w="1044632">
                  <a:extLst>
                    <a:ext uri="{9D8B030D-6E8A-4147-A177-3AD203B41FA5}">
                      <a16:colId xmlns:a16="http://schemas.microsoft.com/office/drawing/2014/main" xmlns="" val="2003694999"/>
                    </a:ext>
                  </a:extLst>
                </a:gridCol>
                <a:gridCol w="1044632">
                  <a:extLst>
                    <a:ext uri="{9D8B030D-6E8A-4147-A177-3AD203B41FA5}">
                      <a16:colId xmlns:a16="http://schemas.microsoft.com/office/drawing/2014/main" xmlns="" val="3251338919"/>
                    </a:ext>
                  </a:extLst>
                </a:gridCol>
              </a:tblGrid>
              <a:tr h="524810">
                <a:tc gridSpan="4">
                  <a:txBody>
                    <a:bodyPr/>
                    <a:lstStyle/>
                    <a:p>
                      <a:pPr algn="ctr" fontAlgn="b"/>
                      <a:r>
                        <a:rPr lang="en-US" sz="1800" b="1" i="0" u="none" strike="noStrike" dirty="0">
                          <a:solidFill>
                            <a:srgbClr val="000000"/>
                          </a:solidFill>
                          <a:effectLst/>
                          <a:latin typeface="Calibri" panose="020F0502020204030204" pitchFamily="34" charset="0"/>
                        </a:rPr>
                        <a:t>Apr-2022 Itemized</a:t>
                      </a:r>
                    </a:p>
                  </a:txBody>
                  <a:tcPr marL="4763" marR="4763" marT="4763"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xmlns="" val="4200948218"/>
                  </a:ext>
                </a:extLst>
              </a:tr>
              <a:tr h="440163">
                <a:tc>
                  <a:txBody>
                    <a:bodyPr/>
                    <a:lstStyle/>
                    <a:p>
                      <a:pPr algn="l" fontAlgn="b"/>
                      <a:r>
                        <a:rPr lang="en-US" sz="1500" b="0" i="0" u="none" strike="noStrike" dirty="0">
                          <a:solidFill>
                            <a:srgbClr val="000000"/>
                          </a:solidFill>
                          <a:effectLst/>
                          <a:latin typeface="Calibri" panose="020F0502020204030204" pitchFamily="34" charset="0"/>
                        </a:rPr>
                        <a:t>Beginning Balance (April 1, 2022)</a:t>
                      </a:r>
                    </a:p>
                  </a:txBody>
                  <a:tcPr marL="4763" marR="4763" marT="4763" marB="0" anchor="b">
                    <a:lnL>
                      <a:noFill/>
                    </a:lnL>
                    <a:lnR>
                      <a:noFill/>
                    </a:lnR>
                    <a:lnT>
                      <a:noFill/>
                    </a:lnT>
                    <a:lnB>
                      <a:noFill/>
                    </a:lnB>
                  </a:tcPr>
                </a:tc>
                <a:tc>
                  <a:txBody>
                    <a:bodyPr/>
                    <a:lstStyle/>
                    <a:p>
                      <a:pPr algn="l" fontAlgn="b"/>
                      <a:endParaRPr lang="en-US" sz="1500" b="0" i="0" u="none" strike="noStrike">
                        <a:solidFill>
                          <a:srgbClr val="000000"/>
                        </a:solidFill>
                        <a:effectLst/>
                        <a:latin typeface="Calibri" panose="020F0502020204030204" pitchFamily="34" charset="0"/>
                      </a:endParaRPr>
                    </a:p>
                  </a:txBody>
                  <a:tcPr marL="4763" marR="4763" marT="4763" marB="0" anchor="b">
                    <a:lnL>
                      <a:noFill/>
                    </a:lnL>
                    <a:lnR>
                      <a:noFill/>
                    </a:lnR>
                    <a:lnT>
                      <a:noFill/>
                    </a:lnT>
                    <a:lnB>
                      <a:noFill/>
                    </a:lnB>
                  </a:tcPr>
                </a:tc>
                <a:tc>
                  <a:txBody>
                    <a:bodyPr/>
                    <a:lstStyle/>
                    <a:p>
                      <a:pPr algn="l" fontAlgn="b"/>
                      <a:endParaRPr lang="en-US" sz="1500" b="0" i="0" u="none" strike="noStrike">
                        <a:solidFill>
                          <a:srgbClr val="000000"/>
                        </a:solidFill>
                        <a:effectLst/>
                        <a:latin typeface="Calibri" panose="020F0502020204030204" pitchFamily="34" charset="0"/>
                      </a:endParaRPr>
                    </a:p>
                  </a:txBody>
                  <a:tcPr marL="4763" marR="4763" marT="4763" marB="0" anchor="b">
                    <a:lnL>
                      <a:noFill/>
                    </a:lnL>
                    <a:lnR>
                      <a:noFill/>
                    </a:lnR>
                    <a:lnT>
                      <a:noFill/>
                    </a:lnT>
                    <a:lnB>
                      <a:noFill/>
                    </a:lnB>
                  </a:tcPr>
                </a:tc>
                <a:tc>
                  <a:txBody>
                    <a:bodyPr/>
                    <a:lstStyle/>
                    <a:p>
                      <a:pPr algn="l" fontAlgn="b"/>
                      <a:r>
                        <a:rPr lang="en-US" sz="1500" b="0" i="0" u="none" strike="noStrike" dirty="0">
                          <a:solidFill>
                            <a:srgbClr val="000000"/>
                          </a:solidFill>
                          <a:effectLst/>
                          <a:latin typeface="Calibri" panose="020F0502020204030204" pitchFamily="34" charset="0"/>
                        </a:rPr>
                        <a:t> $ 31,015.83 </a:t>
                      </a:r>
                    </a:p>
                  </a:txBody>
                  <a:tcPr marL="4763" marR="4763" marT="4763" marB="0" anchor="b">
                    <a:lnL>
                      <a:noFill/>
                    </a:lnL>
                    <a:lnR>
                      <a:noFill/>
                    </a:lnR>
                    <a:lnT>
                      <a:noFill/>
                    </a:lnT>
                    <a:lnB>
                      <a:noFill/>
                    </a:lnB>
                  </a:tcPr>
                </a:tc>
                <a:extLst>
                  <a:ext uri="{0D108BD9-81ED-4DB2-BD59-A6C34878D82A}">
                    <a16:rowId xmlns:a16="http://schemas.microsoft.com/office/drawing/2014/main" xmlns="" val="3065341384"/>
                  </a:ext>
                </a:extLst>
              </a:tr>
              <a:tr h="440163">
                <a:tc>
                  <a:txBody>
                    <a:bodyPr/>
                    <a:lstStyle/>
                    <a:p>
                      <a:pPr algn="l" fontAlgn="b"/>
                      <a:r>
                        <a:rPr lang="en-US" sz="1500" b="0" i="0" u="none" strike="noStrike">
                          <a:solidFill>
                            <a:srgbClr val="000000"/>
                          </a:solidFill>
                          <a:effectLst/>
                          <a:latin typeface="Calibri" panose="020F0502020204030204" pitchFamily="34" charset="0"/>
                        </a:rPr>
                        <a:t>Deposits</a:t>
                      </a:r>
                    </a:p>
                  </a:txBody>
                  <a:tcPr marL="4763" marR="4763" marT="4763" marB="0" anchor="b">
                    <a:lnL>
                      <a:noFill/>
                    </a:lnL>
                    <a:lnR>
                      <a:noFill/>
                    </a:lnR>
                    <a:lnT>
                      <a:noFill/>
                    </a:lnT>
                    <a:lnB>
                      <a:noFill/>
                    </a:lnB>
                  </a:tcPr>
                </a:tc>
                <a:tc>
                  <a:txBody>
                    <a:bodyPr/>
                    <a:lstStyle/>
                    <a:p>
                      <a:pPr algn="l" fontAlgn="b"/>
                      <a:endParaRPr lang="en-US" sz="1500" b="0" i="0" u="none" strike="noStrike" dirty="0">
                        <a:solidFill>
                          <a:srgbClr val="000000"/>
                        </a:solidFill>
                        <a:effectLst/>
                        <a:latin typeface="Calibri" panose="020F0502020204030204" pitchFamily="34" charset="0"/>
                      </a:endParaRPr>
                    </a:p>
                  </a:txBody>
                  <a:tcPr marL="4763" marR="4763" marT="4763" marB="0" anchor="b">
                    <a:lnL>
                      <a:noFill/>
                    </a:lnL>
                    <a:lnR>
                      <a:noFill/>
                    </a:lnR>
                    <a:lnT>
                      <a:noFill/>
                    </a:lnT>
                    <a:lnB>
                      <a:noFill/>
                    </a:lnB>
                  </a:tcPr>
                </a:tc>
                <a:tc>
                  <a:txBody>
                    <a:bodyPr/>
                    <a:lstStyle/>
                    <a:p>
                      <a:pPr algn="l" fontAlgn="b"/>
                      <a:r>
                        <a:rPr lang="en-US" sz="1500" b="0" i="0" u="none" strike="noStrike" dirty="0">
                          <a:solidFill>
                            <a:srgbClr val="000000"/>
                          </a:solidFill>
                          <a:effectLst/>
                          <a:latin typeface="Calibri" panose="020F0502020204030204" pitchFamily="34" charset="0"/>
                        </a:rPr>
                        <a:t> $ 8,306.10 </a:t>
                      </a:r>
                    </a:p>
                  </a:txBody>
                  <a:tcPr marL="4763" marR="4763" marT="4763" marB="0" anchor="b">
                    <a:lnL>
                      <a:noFill/>
                    </a:lnL>
                    <a:lnR>
                      <a:noFill/>
                    </a:lnR>
                    <a:lnT>
                      <a:noFill/>
                    </a:lnT>
                    <a:lnB>
                      <a:noFill/>
                    </a:lnB>
                  </a:tcPr>
                </a:tc>
                <a:tc>
                  <a:txBody>
                    <a:bodyPr/>
                    <a:lstStyle/>
                    <a:p>
                      <a:pPr algn="l" fontAlgn="b"/>
                      <a:r>
                        <a:rPr lang="en-US" sz="1500" b="0" i="0" u="none" strike="noStrike" dirty="0">
                          <a:solidFill>
                            <a:srgbClr val="000000"/>
                          </a:solidFill>
                          <a:effectLst/>
                          <a:latin typeface="Calibri" panose="020F0502020204030204" pitchFamily="34" charset="0"/>
                        </a:rPr>
                        <a:t> $ 39,321.93 </a:t>
                      </a:r>
                    </a:p>
                  </a:txBody>
                  <a:tcPr marL="4763" marR="4763" marT="4763" marB="0" anchor="b">
                    <a:lnL>
                      <a:noFill/>
                    </a:lnL>
                    <a:lnR>
                      <a:noFill/>
                    </a:lnR>
                    <a:lnT>
                      <a:noFill/>
                    </a:lnT>
                    <a:lnB>
                      <a:noFill/>
                    </a:lnB>
                  </a:tcPr>
                </a:tc>
                <a:extLst>
                  <a:ext uri="{0D108BD9-81ED-4DB2-BD59-A6C34878D82A}">
                    <a16:rowId xmlns:a16="http://schemas.microsoft.com/office/drawing/2014/main" xmlns="" val="26580262"/>
                  </a:ext>
                </a:extLst>
              </a:tr>
              <a:tr h="461963">
                <a:tc>
                  <a:txBody>
                    <a:bodyPr/>
                    <a:lstStyle/>
                    <a:p>
                      <a:pPr algn="l" fontAlgn="b"/>
                      <a:r>
                        <a:rPr lang="en-US" sz="1500" b="0" i="0" u="none" strike="noStrike">
                          <a:solidFill>
                            <a:srgbClr val="000000"/>
                          </a:solidFill>
                          <a:effectLst/>
                          <a:latin typeface="Calibri" panose="020F0502020204030204" pitchFamily="34" charset="0"/>
                        </a:rPr>
                        <a:t>Expenses</a:t>
                      </a:r>
                    </a:p>
                  </a:txBody>
                  <a:tcPr marL="4763" marR="4763" marT="4763" marB="0" anchor="b">
                    <a:lnL>
                      <a:noFill/>
                    </a:lnL>
                    <a:lnR>
                      <a:noFill/>
                    </a:lnR>
                    <a:lnT>
                      <a:noFill/>
                    </a:lnT>
                    <a:lnB>
                      <a:noFill/>
                    </a:lnB>
                  </a:tcPr>
                </a:tc>
                <a:tc>
                  <a:txBody>
                    <a:bodyPr/>
                    <a:lstStyle/>
                    <a:p>
                      <a:pPr algn="l" fontAlgn="b"/>
                      <a:r>
                        <a:rPr lang="en-US" sz="1500" b="0" i="0" u="none" strike="noStrike" dirty="0">
                          <a:solidFill>
                            <a:srgbClr val="FF0000"/>
                          </a:solidFill>
                          <a:effectLst/>
                          <a:latin typeface="Calibri" panose="020F0502020204030204" pitchFamily="34" charset="0"/>
                        </a:rPr>
                        <a:t> $   (8,388.60)</a:t>
                      </a:r>
                    </a:p>
                  </a:txBody>
                  <a:tcPr marL="4763" marR="4763" marT="4763" marB="0" anchor="b">
                    <a:lnL>
                      <a:noFill/>
                    </a:lnL>
                    <a:lnR>
                      <a:noFill/>
                    </a:lnR>
                    <a:lnT>
                      <a:noFill/>
                    </a:lnT>
                    <a:lnB>
                      <a:noFill/>
                    </a:lnB>
                  </a:tcPr>
                </a:tc>
                <a:tc>
                  <a:txBody>
                    <a:bodyPr/>
                    <a:lstStyle/>
                    <a:p>
                      <a:pPr algn="l" fontAlgn="b"/>
                      <a:endParaRPr lang="en-US" sz="1500" b="0" i="0" u="none" strike="noStrike" dirty="0">
                        <a:solidFill>
                          <a:srgbClr val="000000"/>
                        </a:solidFill>
                        <a:effectLst/>
                        <a:latin typeface="Calibri" panose="020F0502020204030204" pitchFamily="34" charset="0"/>
                      </a:endParaRPr>
                    </a:p>
                  </a:txBody>
                  <a:tcPr marL="4763" marR="4763" marT="4763" marB="0" anchor="b">
                    <a:lnL>
                      <a:noFill/>
                    </a:lnL>
                    <a:lnR>
                      <a:noFill/>
                    </a:lnR>
                    <a:lnT>
                      <a:noFill/>
                    </a:lnT>
                    <a:lnB>
                      <a:noFill/>
                    </a:lnB>
                  </a:tcPr>
                </a:tc>
                <a:tc>
                  <a:txBody>
                    <a:bodyPr/>
                    <a:lstStyle/>
                    <a:p>
                      <a:pPr algn="l" fontAlgn="b"/>
                      <a:endParaRPr lang="en-US" sz="1500" b="0" i="0" u="none" strike="noStrike" dirty="0">
                        <a:solidFill>
                          <a:srgbClr val="000000"/>
                        </a:solidFill>
                        <a:effectLst/>
                        <a:latin typeface="Calibri" panose="020F0502020204030204" pitchFamily="34" charset="0"/>
                      </a:endParaRPr>
                    </a:p>
                    <a:p>
                      <a:pPr algn="l" fontAlgn="b"/>
                      <a:r>
                        <a:rPr lang="en-US" sz="1500" b="0" i="0" u="none" strike="noStrike" dirty="0">
                          <a:solidFill>
                            <a:srgbClr val="000000"/>
                          </a:solidFill>
                          <a:effectLst/>
                          <a:latin typeface="Calibri" panose="020F0502020204030204" pitchFamily="34" charset="0"/>
                        </a:rPr>
                        <a:t> </a:t>
                      </a:r>
                    </a:p>
                  </a:txBody>
                  <a:tcPr marL="4763" marR="4763" marT="4763" marB="0" anchor="b">
                    <a:lnL>
                      <a:noFill/>
                    </a:lnL>
                    <a:lnR>
                      <a:noFill/>
                    </a:lnR>
                    <a:lnT>
                      <a:noFill/>
                    </a:lnT>
                    <a:lnB>
                      <a:noFill/>
                    </a:lnB>
                  </a:tcPr>
                </a:tc>
                <a:extLst>
                  <a:ext uri="{0D108BD9-81ED-4DB2-BD59-A6C34878D82A}">
                    <a16:rowId xmlns:a16="http://schemas.microsoft.com/office/drawing/2014/main" xmlns="" val="634858536"/>
                  </a:ext>
                </a:extLst>
              </a:tr>
              <a:tr h="440163">
                <a:tc>
                  <a:txBody>
                    <a:bodyPr/>
                    <a:lstStyle/>
                    <a:p>
                      <a:pPr algn="l" fontAlgn="b"/>
                      <a:r>
                        <a:rPr lang="en-US" sz="1500" b="0" i="0" u="none" strike="noStrike" dirty="0">
                          <a:solidFill>
                            <a:srgbClr val="000000"/>
                          </a:solidFill>
                          <a:effectLst/>
                          <a:latin typeface="Calibri" panose="020F0502020204030204" pitchFamily="34" charset="0"/>
                        </a:rPr>
                        <a:t>     Rent</a:t>
                      </a:r>
                    </a:p>
                  </a:txBody>
                  <a:tcPr marL="4763" marR="4763" marT="4763" marB="0" anchor="b">
                    <a:lnL>
                      <a:noFill/>
                    </a:lnL>
                    <a:lnR>
                      <a:noFill/>
                    </a:lnR>
                    <a:lnT>
                      <a:noFill/>
                    </a:lnT>
                    <a:lnB>
                      <a:noFill/>
                    </a:lnB>
                  </a:tcPr>
                </a:tc>
                <a:tc>
                  <a:txBody>
                    <a:bodyPr/>
                    <a:lstStyle/>
                    <a:p>
                      <a:pPr algn="l" fontAlgn="b"/>
                      <a:r>
                        <a:rPr lang="en-US" sz="1500" b="0" i="0" u="none" strike="noStrike" dirty="0">
                          <a:solidFill>
                            <a:srgbClr val="FF0000"/>
                          </a:solidFill>
                          <a:effectLst/>
                          <a:latin typeface="Calibri" panose="020F0502020204030204" pitchFamily="34" charset="0"/>
                        </a:rPr>
                        <a:t> $   (3,669.40)</a:t>
                      </a:r>
                    </a:p>
                  </a:txBody>
                  <a:tcPr marL="4763" marR="4763" marT="4763" marB="0" anchor="b">
                    <a:lnL>
                      <a:noFill/>
                    </a:lnL>
                    <a:lnR>
                      <a:noFill/>
                    </a:lnR>
                    <a:lnT>
                      <a:noFill/>
                    </a:lnT>
                    <a:lnB>
                      <a:noFill/>
                    </a:lnB>
                  </a:tcPr>
                </a:tc>
                <a:tc>
                  <a:txBody>
                    <a:bodyPr/>
                    <a:lstStyle/>
                    <a:p>
                      <a:pPr algn="l" fontAlgn="b"/>
                      <a:endParaRPr lang="en-US" sz="1500" b="0" i="0" u="none" strike="noStrike">
                        <a:solidFill>
                          <a:srgbClr val="000000"/>
                        </a:solidFill>
                        <a:effectLst/>
                        <a:latin typeface="Calibri" panose="020F0502020204030204" pitchFamily="34" charset="0"/>
                      </a:endParaRPr>
                    </a:p>
                  </a:txBody>
                  <a:tcPr marL="4763" marR="4763" marT="4763" marB="0" anchor="b">
                    <a:lnL>
                      <a:noFill/>
                    </a:lnL>
                    <a:lnR>
                      <a:noFill/>
                    </a:lnR>
                    <a:lnT>
                      <a:noFill/>
                    </a:lnT>
                    <a:lnB>
                      <a:noFill/>
                    </a:lnB>
                  </a:tcPr>
                </a:tc>
                <a:tc>
                  <a:txBody>
                    <a:bodyPr/>
                    <a:lstStyle/>
                    <a:p>
                      <a:pPr algn="l" fontAlgn="b"/>
                      <a:endParaRPr lang="en-US" sz="1500" b="0" i="0" u="none" strike="noStrike">
                        <a:solidFill>
                          <a:srgbClr val="000000"/>
                        </a:solidFill>
                        <a:effectLst/>
                        <a:latin typeface="Calibri" panose="020F0502020204030204" pitchFamily="34" charset="0"/>
                      </a:endParaRPr>
                    </a:p>
                  </a:txBody>
                  <a:tcPr marL="4763" marR="4763" marT="4763" marB="0" anchor="b">
                    <a:lnL>
                      <a:noFill/>
                    </a:lnL>
                    <a:lnR>
                      <a:noFill/>
                    </a:lnR>
                    <a:lnT>
                      <a:noFill/>
                    </a:lnT>
                    <a:lnB>
                      <a:noFill/>
                    </a:lnB>
                  </a:tcPr>
                </a:tc>
                <a:extLst>
                  <a:ext uri="{0D108BD9-81ED-4DB2-BD59-A6C34878D82A}">
                    <a16:rowId xmlns:a16="http://schemas.microsoft.com/office/drawing/2014/main" xmlns="" val="1782318557"/>
                  </a:ext>
                </a:extLst>
              </a:tr>
              <a:tr h="440163">
                <a:tc>
                  <a:txBody>
                    <a:bodyPr/>
                    <a:lstStyle/>
                    <a:p>
                      <a:pPr algn="l" fontAlgn="b"/>
                      <a:r>
                        <a:rPr lang="en-US" sz="1500" b="0" i="0" u="none" strike="noStrike">
                          <a:solidFill>
                            <a:srgbClr val="000000"/>
                          </a:solidFill>
                          <a:effectLst/>
                          <a:latin typeface="Calibri" panose="020F0502020204030204" pitchFamily="34" charset="0"/>
                        </a:rPr>
                        <a:t>     Brian Haines</a:t>
                      </a:r>
                    </a:p>
                  </a:txBody>
                  <a:tcPr marL="4763" marR="4763" marT="4763" marB="0" anchor="b">
                    <a:lnL>
                      <a:noFill/>
                    </a:lnL>
                    <a:lnR>
                      <a:noFill/>
                    </a:lnR>
                    <a:lnT>
                      <a:noFill/>
                    </a:lnT>
                    <a:lnB>
                      <a:noFill/>
                    </a:lnB>
                  </a:tcPr>
                </a:tc>
                <a:tc>
                  <a:txBody>
                    <a:bodyPr/>
                    <a:lstStyle/>
                    <a:p>
                      <a:pPr algn="l" fontAlgn="b"/>
                      <a:r>
                        <a:rPr lang="en-US" sz="1500" b="0" i="0" u="none" strike="noStrike" dirty="0">
                          <a:solidFill>
                            <a:srgbClr val="FF0000"/>
                          </a:solidFill>
                          <a:effectLst/>
                          <a:latin typeface="Calibri" panose="020F0502020204030204" pitchFamily="34" charset="0"/>
                        </a:rPr>
                        <a:t> $   (4,622.00)</a:t>
                      </a:r>
                    </a:p>
                  </a:txBody>
                  <a:tcPr marL="4763" marR="4763" marT="4763" marB="0" anchor="b">
                    <a:lnL>
                      <a:noFill/>
                    </a:lnL>
                    <a:lnR>
                      <a:noFill/>
                    </a:lnR>
                    <a:lnT>
                      <a:noFill/>
                    </a:lnT>
                    <a:lnB>
                      <a:noFill/>
                    </a:lnB>
                  </a:tcPr>
                </a:tc>
                <a:tc>
                  <a:txBody>
                    <a:bodyPr/>
                    <a:lstStyle/>
                    <a:p>
                      <a:pPr algn="l" fontAlgn="b"/>
                      <a:endParaRPr lang="en-US" sz="1500" b="0" i="0" u="none" strike="noStrike">
                        <a:solidFill>
                          <a:srgbClr val="000000"/>
                        </a:solidFill>
                        <a:effectLst/>
                        <a:latin typeface="Calibri" panose="020F0502020204030204" pitchFamily="34" charset="0"/>
                      </a:endParaRPr>
                    </a:p>
                  </a:txBody>
                  <a:tcPr marL="4763" marR="4763" marT="4763" marB="0" anchor="b">
                    <a:lnL>
                      <a:noFill/>
                    </a:lnL>
                    <a:lnR>
                      <a:noFill/>
                    </a:lnR>
                    <a:lnT>
                      <a:noFill/>
                    </a:lnT>
                    <a:lnB>
                      <a:noFill/>
                    </a:lnB>
                  </a:tcPr>
                </a:tc>
                <a:tc>
                  <a:txBody>
                    <a:bodyPr/>
                    <a:lstStyle/>
                    <a:p>
                      <a:pPr algn="l" fontAlgn="b"/>
                      <a:endParaRPr lang="en-US" sz="1500" b="0" i="0" u="none" strike="noStrike">
                        <a:solidFill>
                          <a:srgbClr val="000000"/>
                        </a:solidFill>
                        <a:effectLst/>
                        <a:latin typeface="Calibri" panose="020F0502020204030204" pitchFamily="34" charset="0"/>
                      </a:endParaRPr>
                    </a:p>
                  </a:txBody>
                  <a:tcPr marL="4763" marR="4763" marT="4763" marB="0" anchor="b">
                    <a:lnL>
                      <a:noFill/>
                    </a:lnL>
                    <a:lnR>
                      <a:noFill/>
                    </a:lnR>
                    <a:lnT>
                      <a:noFill/>
                    </a:lnT>
                    <a:lnB>
                      <a:noFill/>
                    </a:lnB>
                  </a:tcPr>
                </a:tc>
                <a:extLst>
                  <a:ext uri="{0D108BD9-81ED-4DB2-BD59-A6C34878D82A}">
                    <a16:rowId xmlns:a16="http://schemas.microsoft.com/office/drawing/2014/main" xmlns="" val="3702514654"/>
                  </a:ext>
                </a:extLst>
              </a:tr>
              <a:tr h="440163">
                <a:tc>
                  <a:txBody>
                    <a:bodyPr/>
                    <a:lstStyle/>
                    <a:p>
                      <a:pPr algn="l" fontAlgn="b"/>
                      <a:r>
                        <a:rPr lang="en-US" sz="1500" b="0" i="0" u="none" strike="noStrike">
                          <a:solidFill>
                            <a:srgbClr val="000000"/>
                          </a:solidFill>
                          <a:effectLst/>
                          <a:latin typeface="Calibri" panose="020F0502020204030204" pitchFamily="34" charset="0"/>
                        </a:rPr>
                        <a:t>     Other (Electric, Water, Garbage/Recycling, Building)</a:t>
                      </a:r>
                    </a:p>
                  </a:txBody>
                  <a:tcPr marL="4763" marR="4763" marT="4763" marB="0" anchor="b">
                    <a:lnL>
                      <a:noFill/>
                    </a:lnL>
                    <a:lnR>
                      <a:noFill/>
                    </a:lnR>
                    <a:lnT>
                      <a:noFill/>
                    </a:lnT>
                    <a:lnB>
                      <a:noFill/>
                    </a:lnB>
                  </a:tcPr>
                </a:tc>
                <a:tc>
                  <a:txBody>
                    <a:bodyPr/>
                    <a:lstStyle/>
                    <a:p>
                      <a:pPr algn="l" fontAlgn="b"/>
                      <a:r>
                        <a:rPr lang="en-US" sz="1500" b="0" i="0" u="none" strike="noStrike" dirty="0">
                          <a:solidFill>
                            <a:srgbClr val="FF0000"/>
                          </a:solidFill>
                          <a:effectLst/>
                          <a:latin typeface="Calibri" panose="020F0502020204030204" pitchFamily="34" charset="0"/>
                        </a:rPr>
                        <a:t> $        (97.20)</a:t>
                      </a:r>
                    </a:p>
                  </a:txBody>
                  <a:tcPr marL="4763" marR="4763" marT="4763" marB="0" anchor="b">
                    <a:lnL>
                      <a:noFill/>
                    </a:lnL>
                    <a:lnR>
                      <a:noFill/>
                    </a:lnR>
                    <a:lnT>
                      <a:noFill/>
                    </a:lnT>
                    <a:lnB>
                      <a:noFill/>
                    </a:lnB>
                  </a:tcPr>
                </a:tc>
                <a:tc>
                  <a:txBody>
                    <a:bodyPr/>
                    <a:lstStyle/>
                    <a:p>
                      <a:pPr algn="l" fontAlgn="b"/>
                      <a:endParaRPr lang="en-US" sz="1500" b="0" i="0" u="none" strike="noStrike">
                        <a:solidFill>
                          <a:srgbClr val="000000"/>
                        </a:solidFill>
                        <a:effectLst/>
                        <a:latin typeface="Calibri" panose="020F0502020204030204" pitchFamily="34" charset="0"/>
                      </a:endParaRPr>
                    </a:p>
                  </a:txBody>
                  <a:tcPr marL="4763" marR="4763" marT="4763" marB="0" anchor="b">
                    <a:lnL>
                      <a:noFill/>
                    </a:lnL>
                    <a:lnR>
                      <a:noFill/>
                    </a:lnR>
                    <a:lnT>
                      <a:noFill/>
                    </a:lnT>
                    <a:lnB>
                      <a:noFill/>
                    </a:lnB>
                  </a:tcPr>
                </a:tc>
                <a:tc>
                  <a:txBody>
                    <a:bodyPr/>
                    <a:lstStyle/>
                    <a:p>
                      <a:pPr algn="l" fontAlgn="b"/>
                      <a:endParaRPr lang="en-US" sz="1500" b="0" i="0" u="none" strike="noStrike" dirty="0">
                        <a:solidFill>
                          <a:srgbClr val="000000"/>
                        </a:solidFill>
                        <a:effectLst/>
                        <a:latin typeface="Calibri" panose="020F0502020204030204" pitchFamily="34" charset="0"/>
                      </a:endParaRPr>
                    </a:p>
                  </a:txBody>
                  <a:tcPr marL="4763" marR="4763" marT="4763" marB="0" anchor="b">
                    <a:lnL>
                      <a:noFill/>
                    </a:lnL>
                    <a:lnR>
                      <a:noFill/>
                    </a:lnR>
                    <a:lnT>
                      <a:noFill/>
                    </a:lnT>
                    <a:lnB>
                      <a:noFill/>
                    </a:lnB>
                  </a:tcPr>
                </a:tc>
                <a:extLst>
                  <a:ext uri="{0D108BD9-81ED-4DB2-BD59-A6C34878D82A}">
                    <a16:rowId xmlns:a16="http://schemas.microsoft.com/office/drawing/2014/main" xmlns="" val="3037646701"/>
                  </a:ext>
                </a:extLst>
              </a:tr>
              <a:tr h="440163">
                <a:tc>
                  <a:txBody>
                    <a:bodyPr/>
                    <a:lstStyle/>
                    <a:p>
                      <a:pPr algn="l" fontAlgn="b"/>
                      <a:r>
                        <a:rPr lang="en-US" sz="1500" b="0" i="0" u="none" strike="noStrike" dirty="0">
                          <a:solidFill>
                            <a:srgbClr val="000000"/>
                          </a:solidFill>
                          <a:effectLst/>
                          <a:latin typeface="Calibri" panose="020F0502020204030204" pitchFamily="34" charset="0"/>
                        </a:rPr>
                        <a:t>Ending Balance (April 30, 2022)</a:t>
                      </a:r>
                    </a:p>
                  </a:txBody>
                  <a:tcPr marL="4763" marR="4763" marT="4763" marB="0" anchor="b">
                    <a:lnL>
                      <a:noFill/>
                    </a:lnL>
                    <a:lnR>
                      <a:noFill/>
                    </a:lnR>
                    <a:lnT>
                      <a:noFill/>
                    </a:lnT>
                    <a:lnB>
                      <a:noFill/>
                    </a:lnB>
                  </a:tcPr>
                </a:tc>
                <a:tc>
                  <a:txBody>
                    <a:bodyPr/>
                    <a:lstStyle/>
                    <a:p>
                      <a:pPr algn="l" fontAlgn="b"/>
                      <a:endParaRPr lang="en-US" sz="1500" b="0" i="0" u="none" strike="noStrike" dirty="0">
                        <a:solidFill>
                          <a:srgbClr val="000000"/>
                        </a:solidFill>
                        <a:effectLst/>
                        <a:latin typeface="Calibri" panose="020F0502020204030204" pitchFamily="34" charset="0"/>
                      </a:endParaRPr>
                    </a:p>
                  </a:txBody>
                  <a:tcPr marL="4763" marR="4763" marT="4763" marB="0" anchor="b">
                    <a:lnL>
                      <a:noFill/>
                    </a:lnL>
                    <a:lnR>
                      <a:noFill/>
                    </a:lnR>
                    <a:lnT>
                      <a:noFill/>
                    </a:lnT>
                    <a:lnB>
                      <a:noFill/>
                    </a:lnB>
                  </a:tcPr>
                </a:tc>
                <a:tc>
                  <a:txBody>
                    <a:bodyPr/>
                    <a:lstStyle/>
                    <a:p>
                      <a:pPr algn="l" fontAlgn="b"/>
                      <a:endParaRPr lang="en-US" sz="1500" b="0" i="0" u="none" strike="noStrike">
                        <a:solidFill>
                          <a:srgbClr val="000000"/>
                        </a:solidFill>
                        <a:effectLst/>
                        <a:latin typeface="Calibri" panose="020F0502020204030204" pitchFamily="34" charset="0"/>
                      </a:endParaRPr>
                    </a:p>
                  </a:txBody>
                  <a:tcPr marL="4763" marR="4763" marT="4763" marB="0" anchor="b">
                    <a:lnL>
                      <a:noFill/>
                    </a:lnL>
                    <a:lnR>
                      <a:noFill/>
                    </a:lnR>
                    <a:lnT>
                      <a:noFill/>
                    </a:lnT>
                    <a:lnB>
                      <a:noFill/>
                    </a:lnB>
                  </a:tcPr>
                </a:tc>
                <a:tc>
                  <a:txBody>
                    <a:bodyPr/>
                    <a:lstStyle/>
                    <a:p>
                      <a:pPr algn="l" fontAlgn="b"/>
                      <a:r>
                        <a:rPr lang="en-US" sz="1500" b="0" i="0" u="none" strike="noStrike" dirty="0">
                          <a:solidFill>
                            <a:srgbClr val="000000"/>
                          </a:solidFill>
                          <a:effectLst/>
                          <a:latin typeface="Calibri" panose="020F0502020204030204" pitchFamily="34" charset="0"/>
                        </a:rPr>
                        <a:t> $ 30,933.33 </a:t>
                      </a:r>
                    </a:p>
                  </a:txBody>
                  <a:tcPr marL="4763" marR="4763" marT="4763" marB="0" anchor="b">
                    <a:lnL>
                      <a:noFill/>
                    </a:lnL>
                    <a:lnR>
                      <a:noFill/>
                    </a:lnR>
                    <a:lnT>
                      <a:noFill/>
                    </a:lnT>
                    <a:lnB>
                      <a:noFill/>
                    </a:lnB>
                  </a:tcPr>
                </a:tc>
                <a:extLst>
                  <a:ext uri="{0D108BD9-81ED-4DB2-BD59-A6C34878D82A}">
                    <a16:rowId xmlns:a16="http://schemas.microsoft.com/office/drawing/2014/main" xmlns="" val="2259305071"/>
                  </a:ext>
                </a:extLst>
              </a:tr>
            </a:tbl>
          </a:graphicData>
        </a:graphic>
      </p:graphicFrame>
    </p:spTree>
    <p:extLst>
      <p:ext uri="{BB962C8B-B14F-4D97-AF65-F5344CB8AC3E}">
        <p14:creationId xmlns:p14="http://schemas.microsoft.com/office/powerpoint/2010/main" val="259187211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xmlns="" id="{F118AAEE-4B10-4741-8157-FFE4B9B89A4F}"/>
              </a:ext>
            </a:extLst>
          </p:cNvPr>
          <p:cNvGraphicFramePr>
            <a:graphicFrameLocks noGrp="1"/>
          </p:cNvGraphicFramePr>
          <p:nvPr>
            <p:extLst/>
          </p:nvPr>
        </p:nvGraphicFramePr>
        <p:xfrm>
          <a:off x="790575" y="228600"/>
          <a:ext cx="7562851" cy="3627751"/>
        </p:xfrm>
        <a:graphic>
          <a:graphicData uri="http://schemas.openxmlformats.org/drawingml/2006/table">
            <a:tbl>
              <a:tblPr/>
              <a:tblGrid>
                <a:gridCol w="4371714">
                  <a:extLst>
                    <a:ext uri="{9D8B030D-6E8A-4147-A177-3AD203B41FA5}">
                      <a16:colId xmlns:a16="http://schemas.microsoft.com/office/drawing/2014/main" xmlns="" val="2989978288"/>
                    </a:ext>
                  </a:extLst>
                </a:gridCol>
                <a:gridCol w="1101872">
                  <a:extLst>
                    <a:ext uri="{9D8B030D-6E8A-4147-A177-3AD203B41FA5}">
                      <a16:colId xmlns:a16="http://schemas.microsoft.com/office/drawing/2014/main" xmlns="" val="637203181"/>
                    </a:ext>
                  </a:extLst>
                </a:gridCol>
                <a:gridCol w="1044632">
                  <a:extLst>
                    <a:ext uri="{9D8B030D-6E8A-4147-A177-3AD203B41FA5}">
                      <a16:colId xmlns:a16="http://schemas.microsoft.com/office/drawing/2014/main" xmlns="" val="2003694999"/>
                    </a:ext>
                  </a:extLst>
                </a:gridCol>
                <a:gridCol w="1044632">
                  <a:extLst>
                    <a:ext uri="{9D8B030D-6E8A-4147-A177-3AD203B41FA5}">
                      <a16:colId xmlns:a16="http://schemas.microsoft.com/office/drawing/2014/main" xmlns="" val="3251338919"/>
                    </a:ext>
                  </a:extLst>
                </a:gridCol>
              </a:tblGrid>
              <a:tr h="524810">
                <a:tc gridSpan="4">
                  <a:txBody>
                    <a:bodyPr/>
                    <a:lstStyle/>
                    <a:p>
                      <a:pPr algn="ctr" fontAlgn="b"/>
                      <a:r>
                        <a:rPr lang="en-US" sz="1800" b="1" i="0" u="none" strike="noStrike" dirty="0">
                          <a:solidFill>
                            <a:srgbClr val="000000"/>
                          </a:solidFill>
                          <a:effectLst/>
                          <a:latin typeface="Calibri" panose="020F0502020204030204" pitchFamily="34" charset="0"/>
                        </a:rPr>
                        <a:t>Mar-2022 Itemized</a:t>
                      </a:r>
                    </a:p>
                  </a:txBody>
                  <a:tcPr marL="4763" marR="4763" marT="4763"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xmlns="" val="4200948218"/>
                  </a:ext>
                </a:extLst>
              </a:tr>
              <a:tr h="440163">
                <a:tc>
                  <a:txBody>
                    <a:bodyPr/>
                    <a:lstStyle/>
                    <a:p>
                      <a:pPr algn="l" fontAlgn="b"/>
                      <a:r>
                        <a:rPr lang="en-US" sz="1500" b="0" i="0" u="none" strike="noStrike" dirty="0">
                          <a:solidFill>
                            <a:srgbClr val="000000"/>
                          </a:solidFill>
                          <a:effectLst/>
                          <a:latin typeface="Calibri" panose="020F0502020204030204" pitchFamily="34" charset="0"/>
                        </a:rPr>
                        <a:t>Beginning Balance (March 1, 2022)</a:t>
                      </a:r>
                    </a:p>
                  </a:txBody>
                  <a:tcPr marL="4763" marR="4763" marT="4763" marB="0" anchor="b">
                    <a:lnL>
                      <a:noFill/>
                    </a:lnL>
                    <a:lnR>
                      <a:noFill/>
                    </a:lnR>
                    <a:lnT>
                      <a:noFill/>
                    </a:lnT>
                    <a:lnB>
                      <a:noFill/>
                    </a:lnB>
                  </a:tcPr>
                </a:tc>
                <a:tc>
                  <a:txBody>
                    <a:bodyPr/>
                    <a:lstStyle/>
                    <a:p>
                      <a:pPr algn="l" fontAlgn="b"/>
                      <a:endParaRPr lang="en-US" sz="1500" b="0" i="0" u="none" strike="noStrike">
                        <a:solidFill>
                          <a:srgbClr val="000000"/>
                        </a:solidFill>
                        <a:effectLst/>
                        <a:latin typeface="Calibri" panose="020F0502020204030204" pitchFamily="34" charset="0"/>
                      </a:endParaRPr>
                    </a:p>
                  </a:txBody>
                  <a:tcPr marL="4763" marR="4763" marT="4763" marB="0" anchor="b">
                    <a:lnL>
                      <a:noFill/>
                    </a:lnL>
                    <a:lnR>
                      <a:noFill/>
                    </a:lnR>
                    <a:lnT>
                      <a:noFill/>
                    </a:lnT>
                    <a:lnB>
                      <a:noFill/>
                    </a:lnB>
                  </a:tcPr>
                </a:tc>
                <a:tc>
                  <a:txBody>
                    <a:bodyPr/>
                    <a:lstStyle/>
                    <a:p>
                      <a:pPr algn="l" fontAlgn="b"/>
                      <a:endParaRPr lang="en-US" sz="1500" b="0" i="0" u="none" strike="noStrike">
                        <a:solidFill>
                          <a:srgbClr val="000000"/>
                        </a:solidFill>
                        <a:effectLst/>
                        <a:latin typeface="Calibri" panose="020F0502020204030204" pitchFamily="34" charset="0"/>
                      </a:endParaRPr>
                    </a:p>
                  </a:txBody>
                  <a:tcPr marL="4763" marR="4763" marT="4763" marB="0" anchor="b">
                    <a:lnL>
                      <a:noFill/>
                    </a:lnL>
                    <a:lnR>
                      <a:noFill/>
                    </a:lnR>
                    <a:lnT>
                      <a:noFill/>
                    </a:lnT>
                    <a:lnB>
                      <a:noFill/>
                    </a:lnB>
                  </a:tcPr>
                </a:tc>
                <a:tc>
                  <a:txBody>
                    <a:bodyPr/>
                    <a:lstStyle/>
                    <a:p>
                      <a:pPr algn="l" fontAlgn="b"/>
                      <a:r>
                        <a:rPr lang="en-US" sz="1500" b="0" i="0" u="none" strike="noStrike" dirty="0">
                          <a:solidFill>
                            <a:srgbClr val="000000"/>
                          </a:solidFill>
                          <a:effectLst/>
                          <a:latin typeface="Calibri" panose="020F0502020204030204" pitchFamily="34" charset="0"/>
                        </a:rPr>
                        <a:t> $ 30,553.15 </a:t>
                      </a:r>
                    </a:p>
                  </a:txBody>
                  <a:tcPr marL="4763" marR="4763" marT="4763" marB="0" anchor="b">
                    <a:lnL>
                      <a:noFill/>
                    </a:lnL>
                    <a:lnR>
                      <a:noFill/>
                    </a:lnR>
                    <a:lnT>
                      <a:noFill/>
                    </a:lnT>
                    <a:lnB>
                      <a:noFill/>
                    </a:lnB>
                  </a:tcPr>
                </a:tc>
                <a:extLst>
                  <a:ext uri="{0D108BD9-81ED-4DB2-BD59-A6C34878D82A}">
                    <a16:rowId xmlns:a16="http://schemas.microsoft.com/office/drawing/2014/main" xmlns="" val="3065341384"/>
                  </a:ext>
                </a:extLst>
              </a:tr>
              <a:tr h="440163">
                <a:tc>
                  <a:txBody>
                    <a:bodyPr/>
                    <a:lstStyle/>
                    <a:p>
                      <a:pPr algn="l" fontAlgn="b"/>
                      <a:r>
                        <a:rPr lang="en-US" sz="1500" b="0" i="0" u="none" strike="noStrike">
                          <a:solidFill>
                            <a:srgbClr val="000000"/>
                          </a:solidFill>
                          <a:effectLst/>
                          <a:latin typeface="Calibri" panose="020F0502020204030204" pitchFamily="34" charset="0"/>
                        </a:rPr>
                        <a:t>Deposits</a:t>
                      </a:r>
                    </a:p>
                  </a:txBody>
                  <a:tcPr marL="4763" marR="4763" marT="4763" marB="0" anchor="b">
                    <a:lnL>
                      <a:noFill/>
                    </a:lnL>
                    <a:lnR>
                      <a:noFill/>
                    </a:lnR>
                    <a:lnT>
                      <a:noFill/>
                    </a:lnT>
                    <a:lnB>
                      <a:noFill/>
                    </a:lnB>
                  </a:tcPr>
                </a:tc>
                <a:tc>
                  <a:txBody>
                    <a:bodyPr/>
                    <a:lstStyle/>
                    <a:p>
                      <a:pPr algn="l" fontAlgn="b"/>
                      <a:endParaRPr lang="en-US" sz="1500" b="0" i="0" u="none" strike="noStrike" dirty="0">
                        <a:solidFill>
                          <a:srgbClr val="000000"/>
                        </a:solidFill>
                        <a:effectLst/>
                        <a:latin typeface="Calibri" panose="020F0502020204030204" pitchFamily="34" charset="0"/>
                      </a:endParaRPr>
                    </a:p>
                  </a:txBody>
                  <a:tcPr marL="4763" marR="4763" marT="4763" marB="0" anchor="b">
                    <a:lnL>
                      <a:noFill/>
                    </a:lnL>
                    <a:lnR>
                      <a:noFill/>
                    </a:lnR>
                    <a:lnT>
                      <a:noFill/>
                    </a:lnT>
                    <a:lnB>
                      <a:noFill/>
                    </a:lnB>
                  </a:tcPr>
                </a:tc>
                <a:tc>
                  <a:txBody>
                    <a:bodyPr/>
                    <a:lstStyle/>
                    <a:p>
                      <a:pPr algn="l" fontAlgn="b"/>
                      <a:r>
                        <a:rPr lang="en-US" sz="1500" b="0" i="0" u="none" strike="noStrike" dirty="0">
                          <a:solidFill>
                            <a:srgbClr val="000000"/>
                          </a:solidFill>
                          <a:effectLst/>
                          <a:latin typeface="Calibri" panose="020F0502020204030204" pitchFamily="34" charset="0"/>
                        </a:rPr>
                        <a:t> $ 8,939.35 </a:t>
                      </a:r>
                    </a:p>
                  </a:txBody>
                  <a:tcPr marL="4763" marR="4763" marT="4763" marB="0" anchor="b">
                    <a:lnL>
                      <a:noFill/>
                    </a:lnL>
                    <a:lnR>
                      <a:noFill/>
                    </a:lnR>
                    <a:lnT>
                      <a:noFill/>
                    </a:lnT>
                    <a:lnB>
                      <a:noFill/>
                    </a:lnB>
                  </a:tcPr>
                </a:tc>
                <a:tc>
                  <a:txBody>
                    <a:bodyPr/>
                    <a:lstStyle/>
                    <a:p>
                      <a:pPr algn="l" fontAlgn="b"/>
                      <a:r>
                        <a:rPr lang="en-US" sz="1500" b="0" i="0" u="none" strike="noStrike" dirty="0">
                          <a:solidFill>
                            <a:srgbClr val="000000"/>
                          </a:solidFill>
                          <a:effectLst/>
                          <a:latin typeface="Calibri" panose="020F0502020204030204" pitchFamily="34" charset="0"/>
                        </a:rPr>
                        <a:t> $ 39,492.50 </a:t>
                      </a:r>
                    </a:p>
                  </a:txBody>
                  <a:tcPr marL="4763" marR="4763" marT="4763" marB="0" anchor="b">
                    <a:lnL>
                      <a:noFill/>
                    </a:lnL>
                    <a:lnR>
                      <a:noFill/>
                    </a:lnR>
                    <a:lnT>
                      <a:noFill/>
                    </a:lnT>
                    <a:lnB>
                      <a:noFill/>
                    </a:lnB>
                  </a:tcPr>
                </a:tc>
                <a:extLst>
                  <a:ext uri="{0D108BD9-81ED-4DB2-BD59-A6C34878D82A}">
                    <a16:rowId xmlns:a16="http://schemas.microsoft.com/office/drawing/2014/main" xmlns="" val="26580262"/>
                  </a:ext>
                </a:extLst>
              </a:tr>
              <a:tr h="461963">
                <a:tc>
                  <a:txBody>
                    <a:bodyPr/>
                    <a:lstStyle/>
                    <a:p>
                      <a:pPr algn="l" fontAlgn="b"/>
                      <a:r>
                        <a:rPr lang="en-US" sz="1500" b="0" i="0" u="none" strike="noStrike">
                          <a:solidFill>
                            <a:srgbClr val="000000"/>
                          </a:solidFill>
                          <a:effectLst/>
                          <a:latin typeface="Calibri" panose="020F0502020204030204" pitchFamily="34" charset="0"/>
                        </a:rPr>
                        <a:t>Expenses</a:t>
                      </a:r>
                    </a:p>
                  </a:txBody>
                  <a:tcPr marL="4763" marR="4763" marT="4763" marB="0" anchor="b">
                    <a:lnL>
                      <a:noFill/>
                    </a:lnL>
                    <a:lnR>
                      <a:noFill/>
                    </a:lnR>
                    <a:lnT>
                      <a:noFill/>
                    </a:lnT>
                    <a:lnB>
                      <a:noFill/>
                    </a:lnB>
                  </a:tcPr>
                </a:tc>
                <a:tc>
                  <a:txBody>
                    <a:bodyPr/>
                    <a:lstStyle/>
                    <a:p>
                      <a:pPr algn="l" fontAlgn="b"/>
                      <a:r>
                        <a:rPr lang="en-US" sz="1500" b="0" i="0" u="none" strike="noStrike" dirty="0">
                          <a:solidFill>
                            <a:srgbClr val="FF0000"/>
                          </a:solidFill>
                          <a:effectLst/>
                          <a:latin typeface="Calibri" panose="020F0502020204030204" pitchFamily="34" charset="0"/>
                        </a:rPr>
                        <a:t> $   (8,476.67)</a:t>
                      </a:r>
                    </a:p>
                  </a:txBody>
                  <a:tcPr marL="4763" marR="4763" marT="4763" marB="0" anchor="b">
                    <a:lnL>
                      <a:noFill/>
                    </a:lnL>
                    <a:lnR>
                      <a:noFill/>
                    </a:lnR>
                    <a:lnT>
                      <a:noFill/>
                    </a:lnT>
                    <a:lnB>
                      <a:noFill/>
                    </a:lnB>
                  </a:tcPr>
                </a:tc>
                <a:tc>
                  <a:txBody>
                    <a:bodyPr/>
                    <a:lstStyle/>
                    <a:p>
                      <a:pPr algn="l" fontAlgn="b"/>
                      <a:endParaRPr lang="en-US" sz="1500" b="0" i="0" u="none" strike="noStrike" dirty="0">
                        <a:solidFill>
                          <a:srgbClr val="000000"/>
                        </a:solidFill>
                        <a:effectLst/>
                        <a:latin typeface="Calibri" panose="020F0502020204030204" pitchFamily="34" charset="0"/>
                      </a:endParaRPr>
                    </a:p>
                  </a:txBody>
                  <a:tcPr marL="4763" marR="4763" marT="4763" marB="0" anchor="b">
                    <a:lnL>
                      <a:noFill/>
                    </a:lnL>
                    <a:lnR>
                      <a:noFill/>
                    </a:lnR>
                    <a:lnT>
                      <a:noFill/>
                    </a:lnT>
                    <a:lnB>
                      <a:noFill/>
                    </a:lnB>
                  </a:tcPr>
                </a:tc>
                <a:tc>
                  <a:txBody>
                    <a:bodyPr/>
                    <a:lstStyle/>
                    <a:p>
                      <a:pPr algn="l" fontAlgn="b"/>
                      <a:endParaRPr lang="en-US" sz="1500" b="0" i="0" u="none" strike="noStrike" dirty="0">
                        <a:solidFill>
                          <a:srgbClr val="000000"/>
                        </a:solidFill>
                        <a:effectLst/>
                        <a:latin typeface="Calibri" panose="020F0502020204030204" pitchFamily="34" charset="0"/>
                      </a:endParaRPr>
                    </a:p>
                    <a:p>
                      <a:pPr algn="l" fontAlgn="b"/>
                      <a:r>
                        <a:rPr lang="en-US" sz="1500" b="0" i="0" u="none" strike="noStrike" dirty="0">
                          <a:solidFill>
                            <a:srgbClr val="000000"/>
                          </a:solidFill>
                          <a:effectLst/>
                          <a:latin typeface="Calibri" panose="020F0502020204030204" pitchFamily="34" charset="0"/>
                        </a:rPr>
                        <a:t> </a:t>
                      </a:r>
                    </a:p>
                  </a:txBody>
                  <a:tcPr marL="4763" marR="4763" marT="4763" marB="0" anchor="b">
                    <a:lnL>
                      <a:noFill/>
                    </a:lnL>
                    <a:lnR>
                      <a:noFill/>
                    </a:lnR>
                    <a:lnT>
                      <a:noFill/>
                    </a:lnT>
                    <a:lnB>
                      <a:noFill/>
                    </a:lnB>
                  </a:tcPr>
                </a:tc>
                <a:extLst>
                  <a:ext uri="{0D108BD9-81ED-4DB2-BD59-A6C34878D82A}">
                    <a16:rowId xmlns:a16="http://schemas.microsoft.com/office/drawing/2014/main" xmlns="" val="634858536"/>
                  </a:ext>
                </a:extLst>
              </a:tr>
              <a:tr h="440163">
                <a:tc>
                  <a:txBody>
                    <a:bodyPr/>
                    <a:lstStyle/>
                    <a:p>
                      <a:pPr algn="l" fontAlgn="b"/>
                      <a:r>
                        <a:rPr lang="en-US" sz="1500" b="0" i="0" u="none" strike="noStrike" dirty="0">
                          <a:solidFill>
                            <a:srgbClr val="000000"/>
                          </a:solidFill>
                          <a:effectLst/>
                          <a:latin typeface="Calibri" panose="020F0502020204030204" pitchFamily="34" charset="0"/>
                        </a:rPr>
                        <a:t>     Rent</a:t>
                      </a:r>
                    </a:p>
                  </a:txBody>
                  <a:tcPr marL="4763" marR="4763" marT="4763" marB="0" anchor="b">
                    <a:lnL>
                      <a:noFill/>
                    </a:lnL>
                    <a:lnR>
                      <a:noFill/>
                    </a:lnR>
                    <a:lnT>
                      <a:noFill/>
                    </a:lnT>
                    <a:lnB>
                      <a:noFill/>
                    </a:lnB>
                  </a:tcPr>
                </a:tc>
                <a:tc>
                  <a:txBody>
                    <a:bodyPr/>
                    <a:lstStyle/>
                    <a:p>
                      <a:pPr algn="l" fontAlgn="b"/>
                      <a:r>
                        <a:rPr lang="en-US" sz="1500" b="0" i="0" u="none" strike="noStrike" dirty="0">
                          <a:solidFill>
                            <a:srgbClr val="FF0000"/>
                          </a:solidFill>
                          <a:effectLst/>
                          <a:latin typeface="Calibri" panose="020F0502020204030204" pitchFamily="34" charset="0"/>
                        </a:rPr>
                        <a:t> $   (3,669.40)</a:t>
                      </a:r>
                    </a:p>
                  </a:txBody>
                  <a:tcPr marL="4763" marR="4763" marT="4763" marB="0" anchor="b">
                    <a:lnL>
                      <a:noFill/>
                    </a:lnL>
                    <a:lnR>
                      <a:noFill/>
                    </a:lnR>
                    <a:lnT>
                      <a:noFill/>
                    </a:lnT>
                    <a:lnB>
                      <a:noFill/>
                    </a:lnB>
                  </a:tcPr>
                </a:tc>
                <a:tc>
                  <a:txBody>
                    <a:bodyPr/>
                    <a:lstStyle/>
                    <a:p>
                      <a:pPr algn="l" fontAlgn="b"/>
                      <a:endParaRPr lang="en-US" sz="1500" b="0" i="0" u="none" strike="noStrike">
                        <a:solidFill>
                          <a:srgbClr val="000000"/>
                        </a:solidFill>
                        <a:effectLst/>
                        <a:latin typeface="Calibri" panose="020F0502020204030204" pitchFamily="34" charset="0"/>
                      </a:endParaRPr>
                    </a:p>
                  </a:txBody>
                  <a:tcPr marL="4763" marR="4763" marT="4763" marB="0" anchor="b">
                    <a:lnL>
                      <a:noFill/>
                    </a:lnL>
                    <a:lnR>
                      <a:noFill/>
                    </a:lnR>
                    <a:lnT>
                      <a:noFill/>
                    </a:lnT>
                    <a:lnB>
                      <a:noFill/>
                    </a:lnB>
                  </a:tcPr>
                </a:tc>
                <a:tc>
                  <a:txBody>
                    <a:bodyPr/>
                    <a:lstStyle/>
                    <a:p>
                      <a:pPr algn="l" fontAlgn="b"/>
                      <a:endParaRPr lang="en-US" sz="1500" b="0" i="0" u="none" strike="noStrike">
                        <a:solidFill>
                          <a:srgbClr val="000000"/>
                        </a:solidFill>
                        <a:effectLst/>
                        <a:latin typeface="Calibri" panose="020F0502020204030204" pitchFamily="34" charset="0"/>
                      </a:endParaRPr>
                    </a:p>
                  </a:txBody>
                  <a:tcPr marL="4763" marR="4763" marT="4763" marB="0" anchor="b">
                    <a:lnL>
                      <a:noFill/>
                    </a:lnL>
                    <a:lnR>
                      <a:noFill/>
                    </a:lnR>
                    <a:lnT>
                      <a:noFill/>
                    </a:lnT>
                    <a:lnB>
                      <a:noFill/>
                    </a:lnB>
                  </a:tcPr>
                </a:tc>
                <a:extLst>
                  <a:ext uri="{0D108BD9-81ED-4DB2-BD59-A6C34878D82A}">
                    <a16:rowId xmlns:a16="http://schemas.microsoft.com/office/drawing/2014/main" xmlns="" val="1782318557"/>
                  </a:ext>
                </a:extLst>
              </a:tr>
              <a:tr h="440163">
                <a:tc>
                  <a:txBody>
                    <a:bodyPr/>
                    <a:lstStyle/>
                    <a:p>
                      <a:pPr algn="l" fontAlgn="b"/>
                      <a:r>
                        <a:rPr lang="en-US" sz="1500" b="0" i="0" u="none" strike="noStrike">
                          <a:solidFill>
                            <a:srgbClr val="000000"/>
                          </a:solidFill>
                          <a:effectLst/>
                          <a:latin typeface="Calibri" panose="020F0502020204030204" pitchFamily="34" charset="0"/>
                        </a:rPr>
                        <a:t>     Brian Haines</a:t>
                      </a:r>
                    </a:p>
                  </a:txBody>
                  <a:tcPr marL="4763" marR="4763" marT="4763" marB="0" anchor="b">
                    <a:lnL>
                      <a:noFill/>
                    </a:lnL>
                    <a:lnR>
                      <a:noFill/>
                    </a:lnR>
                    <a:lnT>
                      <a:noFill/>
                    </a:lnT>
                    <a:lnB>
                      <a:noFill/>
                    </a:lnB>
                  </a:tcPr>
                </a:tc>
                <a:tc>
                  <a:txBody>
                    <a:bodyPr/>
                    <a:lstStyle/>
                    <a:p>
                      <a:pPr algn="l" fontAlgn="b"/>
                      <a:r>
                        <a:rPr lang="en-US" sz="1500" b="0" i="0" u="none" strike="noStrike" dirty="0">
                          <a:solidFill>
                            <a:srgbClr val="FF0000"/>
                          </a:solidFill>
                          <a:effectLst/>
                          <a:latin typeface="Calibri" panose="020F0502020204030204" pitchFamily="34" charset="0"/>
                        </a:rPr>
                        <a:t> $   (4,622.00)</a:t>
                      </a:r>
                    </a:p>
                  </a:txBody>
                  <a:tcPr marL="4763" marR="4763" marT="4763" marB="0" anchor="b">
                    <a:lnL>
                      <a:noFill/>
                    </a:lnL>
                    <a:lnR>
                      <a:noFill/>
                    </a:lnR>
                    <a:lnT>
                      <a:noFill/>
                    </a:lnT>
                    <a:lnB>
                      <a:noFill/>
                    </a:lnB>
                  </a:tcPr>
                </a:tc>
                <a:tc>
                  <a:txBody>
                    <a:bodyPr/>
                    <a:lstStyle/>
                    <a:p>
                      <a:pPr algn="l" fontAlgn="b"/>
                      <a:endParaRPr lang="en-US" sz="1500" b="0" i="0" u="none" strike="noStrike">
                        <a:solidFill>
                          <a:srgbClr val="000000"/>
                        </a:solidFill>
                        <a:effectLst/>
                        <a:latin typeface="Calibri" panose="020F0502020204030204" pitchFamily="34" charset="0"/>
                      </a:endParaRPr>
                    </a:p>
                  </a:txBody>
                  <a:tcPr marL="4763" marR="4763" marT="4763" marB="0" anchor="b">
                    <a:lnL>
                      <a:noFill/>
                    </a:lnL>
                    <a:lnR>
                      <a:noFill/>
                    </a:lnR>
                    <a:lnT>
                      <a:noFill/>
                    </a:lnT>
                    <a:lnB>
                      <a:noFill/>
                    </a:lnB>
                  </a:tcPr>
                </a:tc>
                <a:tc>
                  <a:txBody>
                    <a:bodyPr/>
                    <a:lstStyle/>
                    <a:p>
                      <a:pPr algn="l" fontAlgn="b"/>
                      <a:endParaRPr lang="en-US" sz="1500" b="0" i="0" u="none" strike="noStrike">
                        <a:solidFill>
                          <a:srgbClr val="000000"/>
                        </a:solidFill>
                        <a:effectLst/>
                        <a:latin typeface="Calibri" panose="020F0502020204030204" pitchFamily="34" charset="0"/>
                      </a:endParaRPr>
                    </a:p>
                  </a:txBody>
                  <a:tcPr marL="4763" marR="4763" marT="4763" marB="0" anchor="b">
                    <a:lnL>
                      <a:noFill/>
                    </a:lnL>
                    <a:lnR>
                      <a:noFill/>
                    </a:lnR>
                    <a:lnT>
                      <a:noFill/>
                    </a:lnT>
                    <a:lnB>
                      <a:noFill/>
                    </a:lnB>
                  </a:tcPr>
                </a:tc>
                <a:extLst>
                  <a:ext uri="{0D108BD9-81ED-4DB2-BD59-A6C34878D82A}">
                    <a16:rowId xmlns:a16="http://schemas.microsoft.com/office/drawing/2014/main" xmlns="" val="3702514654"/>
                  </a:ext>
                </a:extLst>
              </a:tr>
              <a:tr h="440163">
                <a:tc>
                  <a:txBody>
                    <a:bodyPr/>
                    <a:lstStyle/>
                    <a:p>
                      <a:pPr algn="l" fontAlgn="b"/>
                      <a:r>
                        <a:rPr lang="en-US" sz="1500" b="0" i="0" u="none" strike="noStrike">
                          <a:solidFill>
                            <a:srgbClr val="000000"/>
                          </a:solidFill>
                          <a:effectLst/>
                          <a:latin typeface="Calibri" panose="020F0502020204030204" pitchFamily="34" charset="0"/>
                        </a:rPr>
                        <a:t>     Other (Electric, Water, Garbage/Recycling, Building)</a:t>
                      </a:r>
                    </a:p>
                  </a:txBody>
                  <a:tcPr marL="4763" marR="4763" marT="4763" marB="0" anchor="b">
                    <a:lnL>
                      <a:noFill/>
                    </a:lnL>
                    <a:lnR>
                      <a:noFill/>
                    </a:lnR>
                    <a:lnT>
                      <a:noFill/>
                    </a:lnT>
                    <a:lnB>
                      <a:noFill/>
                    </a:lnB>
                  </a:tcPr>
                </a:tc>
                <a:tc>
                  <a:txBody>
                    <a:bodyPr/>
                    <a:lstStyle/>
                    <a:p>
                      <a:pPr algn="l" fontAlgn="b"/>
                      <a:r>
                        <a:rPr lang="en-US" sz="1500" b="0" i="0" u="none" strike="noStrike" dirty="0">
                          <a:solidFill>
                            <a:srgbClr val="FF0000"/>
                          </a:solidFill>
                          <a:effectLst/>
                          <a:latin typeface="Calibri" panose="020F0502020204030204" pitchFamily="34" charset="0"/>
                        </a:rPr>
                        <a:t> $      (185.27)</a:t>
                      </a:r>
                    </a:p>
                  </a:txBody>
                  <a:tcPr marL="4763" marR="4763" marT="4763" marB="0" anchor="b">
                    <a:lnL>
                      <a:noFill/>
                    </a:lnL>
                    <a:lnR>
                      <a:noFill/>
                    </a:lnR>
                    <a:lnT>
                      <a:noFill/>
                    </a:lnT>
                    <a:lnB>
                      <a:noFill/>
                    </a:lnB>
                  </a:tcPr>
                </a:tc>
                <a:tc>
                  <a:txBody>
                    <a:bodyPr/>
                    <a:lstStyle/>
                    <a:p>
                      <a:pPr algn="l" fontAlgn="b"/>
                      <a:endParaRPr lang="en-US" sz="1500" b="0" i="0" u="none" strike="noStrike">
                        <a:solidFill>
                          <a:srgbClr val="000000"/>
                        </a:solidFill>
                        <a:effectLst/>
                        <a:latin typeface="Calibri" panose="020F0502020204030204" pitchFamily="34" charset="0"/>
                      </a:endParaRPr>
                    </a:p>
                  </a:txBody>
                  <a:tcPr marL="4763" marR="4763" marT="4763" marB="0" anchor="b">
                    <a:lnL>
                      <a:noFill/>
                    </a:lnL>
                    <a:lnR>
                      <a:noFill/>
                    </a:lnR>
                    <a:lnT>
                      <a:noFill/>
                    </a:lnT>
                    <a:lnB>
                      <a:noFill/>
                    </a:lnB>
                  </a:tcPr>
                </a:tc>
                <a:tc>
                  <a:txBody>
                    <a:bodyPr/>
                    <a:lstStyle/>
                    <a:p>
                      <a:pPr algn="l" fontAlgn="b"/>
                      <a:endParaRPr lang="en-US" sz="1500" b="0" i="0" u="none" strike="noStrike" dirty="0">
                        <a:solidFill>
                          <a:srgbClr val="000000"/>
                        </a:solidFill>
                        <a:effectLst/>
                        <a:latin typeface="Calibri" panose="020F0502020204030204" pitchFamily="34" charset="0"/>
                      </a:endParaRPr>
                    </a:p>
                  </a:txBody>
                  <a:tcPr marL="4763" marR="4763" marT="4763" marB="0" anchor="b">
                    <a:lnL>
                      <a:noFill/>
                    </a:lnL>
                    <a:lnR>
                      <a:noFill/>
                    </a:lnR>
                    <a:lnT>
                      <a:noFill/>
                    </a:lnT>
                    <a:lnB>
                      <a:noFill/>
                    </a:lnB>
                  </a:tcPr>
                </a:tc>
                <a:extLst>
                  <a:ext uri="{0D108BD9-81ED-4DB2-BD59-A6C34878D82A}">
                    <a16:rowId xmlns:a16="http://schemas.microsoft.com/office/drawing/2014/main" xmlns="" val="3037646701"/>
                  </a:ext>
                </a:extLst>
              </a:tr>
              <a:tr h="440163">
                <a:tc>
                  <a:txBody>
                    <a:bodyPr/>
                    <a:lstStyle/>
                    <a:p>
                      <a:pPr algn="l" fontAlgn="b"/>
                      <a:r>
                        <a:rPr lang="en-US" sz="1500" b="0" i="0" u="none" strike="noStrike" dirty="0">
                          <a:solidFill>
                            <a:srgbClr val="000000"/>
                          </a:solidFill>
                          <a:effectLst/>
                          <a:latin typeface="Calibri" panose="020F0502020204030204" pitchFamily="34" charset="0"/>
                        </a:rPr>
                        <a:t>Ending Balance (March 31, 2022)</a:t>
                      </a:r>
                    </a:p>
                  </a:txBody>
                  <a:tcPr marL="4763" marR="4763" marT="4763" marB="0" anchor="b">
                    <a:lnL>
                      <a:noFill/>
                    </a:lnL>
                    <a:lnR>
                      <a:noFill/>
                    </a:lnR>
                    <a:lnT>
                      <a:noFill/>
                    </a:lnT>
                    <a:lnB>
                      <a:noFill/>
                    </a:lnB>
                  </a:tcPr>
                </a:tc>
                <a:tc>
                  <a:txBody>
                    <a:bodyPr/>
                    <a:lstStyle/>
                    <a:p>
                      <a:pPr algn="l" fontAlgn="b"/>
                      <a:endParaRPr lang="en-US" sz="1500" b="0" i="0" u="none" strike="noStrike" dirty="0">
                        <a:solidFill>
                          <a:srgbClr val="000000"/>
                        </a:solidFill>
                        <a:effectLst/>
                        <a:latin typeface="Calibri" panose="020F0502020204030204" pitchFamily="34" charset="0"/>
                      </a:endParaRPr>
                    </a:p>
                  </a:txBody>
                  <a:tcPr marL="4763" marR="4763" marT="4763" marB="0" anchor="b">
                    <a:lnL>
                      <a:noFill/>
                    </a:lnL>
                    <a:lnR>
                      <a:noFill/>
                    </a:lnR>
                    <a:lnT>
                      <a:noFill/>
                    </a:lnT>
                    <a:lnB>
                      <a:noFill/>
                    </a:lnB>
                  </a:tcPr>
                </a:tc>
                <a:tc>
                  <a:txBody>
                    <a:bodyPr/>
                    <a:lstStyle/>
                    <a:p>
                      <a:pPr algn="l" fontAlgn="b"/>
                      <a:endParaRPr lang="en-US" sz="1500" b="0" i="0" u="none" strike="noStrike">
                        <a:solidFill>
                          <a:srgbClr val="000000"/>
                        </a:solidFill>
                        <a:effectLst/>
                        <a:latin typeface="Calibri" panose="020F0502020204030204" pitchFamily="34" charset="0"/>
                      </a:endParaRPr>
                    </a:p>
                  </a:txBody>
                  <a:tcPr marL="4763" marR="4763" marT="4763" marB="0" anchor="b">
                    <a:lnL>
                      <a:noFill/>
                    </a:lnL>
                    <a:lnR>
                      <a:noFill/>
                    </a:lnR>
                    <a:lnT>
                      <a:noFill/>
                    </a:lnT>
                    <a:lnB>
                      <a:noFill/>
                    </a:lnB>
                  </a:tcPr>
                </a:tc>
                <a:tc>
                  <a:txBody>
                    <a:bodyPr/>
                    <a:lstStyle/>
                    <a:p>
                      <a:pPr algn="l" fontAlgn="b"/>
                      <a:r>
                        <a:rPr lang="en-US" sz="1500" b="0" i="0" u="none" strike="noStrike" dirty="0">
                          <a:solidFill>
                            <a:srgbClr val="000000"/>
                          </a:solidFill>
                          <a:effectLst/>
                          <a:latin typeface="Calibri" panose="020F0502020204030204" pitchFamily="34" charset="0"/>
                        </a:rPr>
                        <a:t> $ 31,015.83 </a:t>
                      </a:r>
                    </a:p>
                  </a:txBody>
                  <a:tcPr marL="4763" marR="4763" marT="4763" marB="0" anchor="b">
                    <a:lnL>
                      <a:noFill/>
                    </a:lnL>
                    <a:lnR>
                      <a:noFill/>
                    </a:lnR>
                    <a:lnT>
                      <a:noFill/>
                    </a:lnT>
                    <a:lnB>
                      <a:noFill/>
                    </a:lnB>
                  </a:tcPr>
                </a:tc>
                <a:extLst>
                  <a:ext uri="{0D108BD9-81ED-4DB2-BD59-A6C34878D82A}">
                    <a16:rowId xmlns:a16="http://schemas.microsoft.com/office/drawing/2014/main" xmlns="" val="2259305071"/>
                  </a:ext>
                </a:extLst>
              </a:tr>
            </a:tbl>
          </a:graphicData>
        </a:graphic>
      </p:graphicFrame>
    </p:spTree>
    <p:extLst>
      <p:ext uri="{BB962C8B-B14F-4D97-AF65-F5344CB8AC3E}">
        <p14:creationId xmlns:p14="http://schemas.microsoft.com/office/powerpoint/2010/main" val="18551264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xmlns="" id="{F118AAEE-4B10-4741-8157-FFE4B9B89A4F}"/>
              </a:ext>
            </a:extLst>
          </p:cNvPr>
          <p:cNvGraphicFramePr>
            <a:graphicFrameLocks noGrp="1"/>
          </p:cNvGraphicFramePr>
          <p:nvPr>
            <p:extLst/>
          </p:nvPr>
        </p:nvGraphicFramePr>
        <p:xfrm>
          <a:off x="790575" y="228600"/>
          <a:ext cx="7562851" cy="3627751"/>
        </p:xfrm>
        <a:graphic>
          <a:graphicData uri="http://schemas.openxmlformats.org/drawingml/2006/table">
            <a:tbl>
              <a:tblPr/>
              <a:tblGrid>
                <a:gridCol w="4371714">
                  <a:extLst>
                    <a:ext uri="{9D8B030D-6E8A-4147-A177-3AD203B41FA5}">
                      <a16:colId xmlns:a16="http://schemas.microsoft.com/office/drawing/2014/main" xmlns="" val="2989978288"/>
                    </a:ext>
                  </a:extLst>
                </a:gridCol>
                <a:gridCol w="1101872">
                  <a:extLst>
                    <a:ext uri="{9D8B030D-6E8A-4147-A177-3AD203B41FA5}">
                      <a16:colId xmlns:a16="http://schemas.microsoft.com/office/drawing/2014/main" xmlns="" val="637203181"/>
                    </a:ext>
                  </a:extLst>
                </a:gridCol>
                <a:gridCol w="1044632">
                  <a:extLst>
                    <a:ext uri="{9D8B030D-6E8A-4147-A177-3AD203B41FA5}">
                      <a16:colId xmlns:a16="http://schemas.microsoft.com/office/drawing/2014/main" xmlns="" val="2003694999"/>
                    </a:ext>
                  </a:extLst>
                </a:gridCol>
                <a:gridCol w="1044632">
                  <a:extLst>
                    <a:ext uri="{9D8B030D-6E8A-4147-A177-3AD203B41FA5}">
                      <a16:colId xmlns:a16="http://schemas.microsoft.com/office/drawing/2014/main" xmlns="" val="3251338919"/>
                    </a:ext>
                  </a:extLst>
                </a:gridCol>
              </a:tblGrid>
              <a:tr h="524810">
                <a:tc gridSpan="4">
                  <a:txBody>
                    <a:bodyPr/>
                    <a:lstStyle/>
                    <a:p>
                      <a:pPr algn="ctr" fontAlgn="b"/>
                      <a:r>
                        <a:rPr lang="en-US" sz="1800" b="1" i="0" u="none" strike="noStrike" dirty="0">
                          <a:solidFill>
                            <a:srgbClr val="000000"/>
                          </a:solidFill>
                          <a:effectLst/>
                          <a:latin typeface="Calibri" panose="020F0502020204030204" pitchFamily="34" charset="0"/>
                        </a:rPr>
                        <a:t>Feb-2022 Itemized</a:t>
                      </a:r>
                    </a:p>
                  </a:txBody>
                  <a:tcPr marL="4763" marR="4763" marT="4763"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xmlns="" val="4200948218"/>
                  </a:ext>
                </a:extLst>
              </a:tr>
              <a:tr h="440163">
                <a:tc>
                  <a:txBody>
                    <a:bodyPr/>
                    <a:lstStyle/>
                    <a:p>
                      <a:pPr algn="l" fontAlgn="b"/>
                      <a:r>
                        <a:rPr lang="en-US" sz="1500" b="0" i="0" u="none" strike="noStrike" dirty="0">
                          <a:solidFill>
                            <a:srgbClr val="000000"/>
                          </a:solidFill>
                          <a:effectLst/>
                          <a:latin typeface="Calibri" panose="020F0502020204030204" pitchFamily="34" charset="0"/>
                        </a:rPr>
                        <a:t>Beginning Balance (February 1, 2022)</a:t>
                      </a:r>
                    </a:p>
                  </a:txBody>
                  <a:tcPr marL="4763" marR="4763" marT="4763" marB="0" anchor="b">
                    <a:lnL>
                      <a:noFill/>
                    </a:lnL>
                    <a:lnR>
                      <a:noFill/>
                    </a:lnR>
                    <a:lnT>
                      <a:noFill/>
                    </a:lnT>
                    <a:lnB>
                      <a:noFill/>
                    </a:lnB>
                  </a:tcPr>
                </a:tc>
                <a:tc>
                  <a:txBody>
                    <a:bodyPr/>
                    <a:lstStyle/>
                    <a:p>
                      <a:pPr algn="l" fontAlgn="b"/>
                      <a:endParaRPr lang="en-US" sz="1500" b="0" i="0" u="none" strike="noStrike">
                        <a:solidFill>
                          <a:srgbClr val="000000"/>
                        </a:solidFill>
                        <a:effectLst/>
                        <a:latin typeface="Calibri" panose="020F0502020204030204" pitchFamily="34" charset="0"/>
                      </a:endParaRPr>
                    </a:p>
                  </a:txBody>
                  <a:tcPr marL="4763" marR="4763" marT="4763" marB="0" anchor="b">
                    <a:lnL>
                      <a:noFill/>
                    </a:lnL>
                    <a:lnR>
                      <a:noFill/>
                    </a:lnR>
                    <a:lnT>
                      <a:noFill/>
                    </a:lnT>
                    <a:lnB>
                      <a:noFill/>
                    </a:lnB>
                  </a:tcPr>
                </a:tc>
                <a:tc>
                  <a:txBody>
                    <a:bodyPr/>
                    <a:lstStyle/>
                    <a:p>
                      <a:pPr algn="l" fontAlgn="b"/>
                      <a:endParaRPr lang="en-US" sz="1500" b="0" i="0" u="none" strike="noStrike">
                        <a:solidFill>
                          <a:srgbClr val="000000"/>
                        </a:solidFill>
                        <a:effectLst/>
                        <a:latin typeface="Calibri" panose="020F0502020204030204" pitchFamily="34" charset="0"/>
                      </a:endParaRPr>
                    </a:p>
                  </a:txBody>
                  <a:tcPr marL="4763" marR="4763" marT="4763" marB="0" anchor="b">
                    <a:lnL>
                      <a:noFill/>
                    </a:lnL>
                    <a:lnR>
                      <a:noFill/>
                    </a:lnR>
                    <a:lnT>
                      <a:noFill/>
                    </a:lnT>
                    <a:lnB>
                      <a:noFill/>
                    </a:lnB>
                  </a:tcPr>
                </a:tc>
                <a:tc>
                  <a:txBody>
                    <a:bodyPr/>
                    <a:lstStyle/>
                    <a:p>
                      <a:pPr algn="l" fontAlgn="b"/>
                      <a:r>
                        <a:rPr lang="en-US" sz="1500" b="0" i="0" u="none" strike="noStrike" dirty="0">
                          <a:solidFill>
                            <a:srgbClr val="000000"/>
                          </a:solidFill>
                          <a:effectLst/>
                          <a:latin typeface="Calibri" panose="020F0502020204030204" pitchFamily="34" charset="0"/>
                        </a:rPr>
                        <a:t> $ 27,799.42 </a:t>
                      </a:r>
                    </a:p>
                  </a:txBody>
                  <a:tcPr marL="4763" marR="4763" marT="4763" marB="0" anchor="b">
                    <a:lnL>
                      <a:noFill/>
                    </a:lnL>
                    <a:lnR>
                      <a:noFill/>
                    </a:lnR>
                    <a:lnT>
                      <a:noFill/>
                    </a:lnT>
                    <a:lnB>
                      <a:noFill/>
                    </a:lnB>
                  </a:tcPr>
                </a:tc>
                <a:extLst>
                  <a:ext uri="{0D108BD9-81ED-4DB2-BD59-A6C34878D82A}">
                    <a16:rowId xmlns:a16="http://schemas.microsoft.com/office/drawing/2014/main" xmlns="" val="3065341384"/>
                  </a:ext>
                </a:extLst>
              </a:tr>
              <a:tr h="440163">
                <a:tc>
                  <a:txBody>
                    <a:bodyPr/>
                    <a:lstStyle/>
                    <a:p>
                      <a:pPr algn="l" fontAlgn="b"/>
                      <a:r>
                        <a:rPr lang="en-US" sz="1500" b="0" i="0" u="none" strike="noStrike">
                          <a:solidFill>
                            <a:srgbClr val="000000"/>
                          </a:solidFill>
                          <a:effectLst/>
                          <a:latin typeface="Calibri" panose="020F0502020204030204" pitchFamily="34" charset="0"/>
                        </a:rPr>
                        <a:t>Deposits</a:t>
                      </a:r>
                    </a:p>
                  </a:txBody>
                  <a:tcPr marL="4763" marR="4763" marT="4763" marB="0" anchor="b">
                    <a:lnL>
                      <a:noFill/>
                    </a:lnL>
                    <a:lnR>
                      <a:noFill/>
                    </a:lnR>
                    <a:lnT>
                      <a:noFill/>
                    </a:lnT>
                    <a:lnB>
                      <a:noFill/>
                    </a:lnB>
                  </a:tcPr>
                </a:tc>
                <a:tc>
                  <a:txBody>
                    <a:bodyPr/>
                    <a:lstStyle/>
                    <a:p>
                      <a:pPr algn="l" fontAlgn="b"/>
                      <a:endParaRPr lang="en-US" sz="1500" b="0" i="0" u="none" strike="noStrike" dirty="0">
                        <a:solidFill>
                          <a:srgbClr val="000000"/>
                        </a:solidFill>
                        <a:effectLst/>
                        <a:latin typeface="Calibri" panose="020F0502020204030204" pitchFamily="34" charset="0"/>
                      </a:endParaRPr>
                    </a:p>
                  </a:txBody>
                  <a:tcPr marL="4763" marR="4763" marT="4763" marB="0" anchor="b">
                    <a:lnL>
                      <a:noFill/>
                    </a:lnL>
                    <a:lnR>
                      <a:noFill/>
                    </a:lnR>
                    <a:lnT>
                      <a:noFill/>
                    </a:lnT>
                    <a:lnB>
                      <a:noFill/>
                    </a:lnB>
                  </a:tcPr>
                </a:tc>
                <a:tc>
                  <a:txBody>
                    <a:bodyPr/>
                    <a:lstStyle/>
                    <a:p>
                      <a:pPr algn="l" fontAlgn="b"/>
                      <a:r>
                        <a:rPr lang="en-US" sz="1500" b="0" i="0" u="none" strike="noStrike" dirty="0">
                          <a:solidFill>
                            <a:srgbClr val="000000"/>
                          </a:solidFill>
                          <a:effectLst/>
                          <a:latin typeface="Calibri" panose="020F0502020204030204" pitchFamily="34" charset="0"/>
                        </a:rPr>
                        <a:t> $ 11,158.99 </a:t>
                      </a:r>
                    </a:p>
                  </a:txBody>
                  <a:tcPr marL="4763" marR="4763" marT="4763" marB="0" anchor="b">
                    <a:lnL>
                      <a:noFill/>
                    </a:lnL>
                    <a:lnR>
                      <a:noFill/>
                    </a:lnR>
                    <a:lnT>
                      <a:noFill/>
                    </a:lnT>
                    <a:lnB>
                      <a:noFill/>
                    </a:lnB>
                  </a:tcPr>
                </a:tc>
                <a:tc>
                  <a:txBody>
                    <a:bodyPr/>
                    <a:lstStyle/>
                    <a:p>
                      <a:pPr algn="l" fontAlgn="b"/>
                      <a:r>
                        <a:rPr lang="en-US" sz="1500" b="0" i="0" u="none" strike="noStrike" dirty="0">
                          <a:solidFill>
                            <a:srgbClr val="000000"/>
                          </a:solidFill>
                          <a:effectLst/>
                          <a:latin typeface="Calibri" panose="020F0502020204030204" pitchFamily="34" charset="0"/>
                        </a:rPr>
                        <a:t> $ 38,958.41 </a:t>
                      </a:r>
                    </a:p>
                  </a:txBody>
                  <a:tcPr marL="4763" marR="4763" marT="4763" marB="0" anchor="b">
                    <a:lnL>
                      <a:noFill/>
                    </a:lnL>
                    <a:lnR>
                      <a:noFill/>
                    </a:lnR>
                    <a:lnT>
                      <a:noFill/>
                    </a:lnT>
                    <a:lnB>
                      <a:noFill/>
                    </a:lnB>
                  </a:tcPr>
                </a:tc>
                <a:extLst>
                  <a:ext uri="{0D108BD9-81ED-4DB2-BD59-A6C34878D82A}">
                    <a16:rowId xmlns:a16="http://schemas.microsoft.com/office/drawing/2014/main" xmlns="" val="26580262"/>
                  </a:ext>
                </a:extLst>
              </a:tr>
              <a:tr h="461963">
                <a:tc>
                  <a:txBody>
                    <a:bodyPr/>
                    <a:lstStyle/>
                    <a:p>
                      <a:pPr algn="l" fontAlgn="b"/>
                      <a:r>
                        <a:rPr lang="en-US" sz="1500" b="0" i="0" u="none" strike="noStrike">
                          <a:solidFill>
                            <a:srgbClr val="000000"/>
                          </a:solidFill>
                          <a:effectLst/>
                          <a:latin typeface="Calibri" panose="020F0502020204030204" pitchFamily="34" charset="0"/>
                        </a:rPr>
                        <a:t>Expenses</a:t>
                      </a:r>
                    </a:p>
                  </a:txBody>
                  <a:tcPr marL="4763" marR="4763" marT="4763" marB="0" anchor="b">
                    <a:lnL>
                      <a:noFill/>
                    </a:lnL>
                    <a:lnR>
                      <a:noFill/>
                    </a:lnR>
                    <a:lnT>
                      <a:noFill/>
                    </a:lnT>
                    <a:lnB>
                      <a:noFill/>
                    </a:lnB>
                  </a:tcPr>
                </a:tc>
                <a:tc>
                  <a:txBody>
                    <a:bodyPr/>
                    <a:lstStyle/>
                    <a:p>
                      <a:pPr algn="l" fontAlgn="b"/>
                      <a:r>
                        <a:rPr lang="en-US" sz="1500" b="0" i="0" u="none" strike="noStrike" dirty="0">
                          <a:solidFill>
                            <a:srgbClr val="FF0000"/>
                          </a:solidFill>
                          <a:effectLst/>
                          <a:latin typeface="Calibri" panose="020F0502020204030204" pitchFamily="34" charset="0"/>
                        </a:rPr>
                        <a:t> $   (8,405.26)</a:t>
                      </a:r>
                    </a:p>
                  </a:txBody>
                  <a:tcPr marL="4763" marR="4763" marT="4763" marB="0" anchor="b">
                    <a:lnL>
                      <a:noFill/>
                    </a:lnL>
                    <a:lnR>
                      <a:noFill/>
                    </a:lnR>
                    <a:lnT>
                      <a:noFill/>
                    </a:lnT>
                    <a:lnB>
                      <a:noFill/>
                    </a:lnB>
                  </a:tcPr>
                </a:tc>
                <a:tc>
                  <a:txBody>
                    <a:bodyPr/>
                    <a:lstStyle/>
                    <a:p>
                      <a:pPr algn="l" fontAlgn="b"/>
                      <a:endParaRPr lang="en-US" sz="1500" b="0" i="0" u="none" strike="noStrike" dirty="0">
                        <a:solidFill>
                          <a:srgbClr val="000000"/>
                        </a:solidFill>
                        <a:effectLst/>
                        <a:latin typeface="Calibri" panose="020F0502020204030204" pitchFamily="34" charset="0"/>
                      </a:endParaRPr>
                    </a:p>
                  </a:txBody>
                  <a:tcPr marL="4763" marR="4763" marT="4763" marB="0" anchor="b">
                    <a:lnL>
                      <a:noFill/>
                    </a:lnL>
                    <a:lnR>
                      <a:noFill/>
                    </a:lnR>
                    <a:lnT>
                      <a:noFill/>
                    </a:lnT>
                    <a:lnB>
                      <a:noFill/>
                    </a:lnB>
                  </a:tcPr>
                </a:tc>
                <a:tc>
                  <a:txBody>
                    <a:bodyPr/>
                    <a:lstStyle/>
                    <a:p>
                      <a:pPr algn="l" fontAlgn="b"/>
                      <a:endParaRPr lang="en-US" sz="1500" b="0" i="0" u="none" strike="noStrike" dirty="0">
                        <a:solidFill>
                          <a:srgbClr val="000000"/>
                        </a:solidFill>
                        <a:effectLst/>
                        <a:latin typeface="Calibri" panose="020F0502020204030204" pitchFamily="34" charset="0"/>
                      </a:endParaRPr>
                    </a:p>
                    <a:p>
                      <a:pPr algn="l" fontAlgn="b"/>
                      <a:r>
                        <a:rPr lang="en-US" sz="1500" b="0" i="0" u="none" strike="noStrike" dirty="0">
                          <a:solidFill>
                            <a:srgbClr val="000000"/>
                          </a:solidFill>
                          <a:effectLst/>
                          <a:latin typeface="Calibri" panose="020F0502020204030204" pitchFamily="34" charset="0"/>
                        </a:rPr>
                        <a:t> </a:t>
                      </a:r>
                    </a:p>
                  </a:txBody>
                  <a:tcPr marL="4763" marR="4763" marT="4763" marB="0" anchor="b">
                    <a:lnL>
                      <a:noFill/>
                    </a:lnL>
                    <a:lnR>
                      <a:noFill/>
                    </a:lnR>
                    <a:lnT>
                      <a:noFill/>
                    </a:lnT>
                    <a:lnB>
                      <a:noFill/>
                    </a:lnB>
                  </a:tcPr>
                </a:tc>
                <a:extLst>
                  <a:ext uri="{0D108BD9-81ED-4DB2-BD59-A6C34878D82A}">
                    <a16:rowId xmlns:a16="http://schemas.microsoft.com/office/drawing/2014/main" xmlns="" val="634858536"/>
                  </a:ext>
                </a:extLst>
              </a:tr>
              <a:tr h="440163">
                <a:tc>
                  <a:txBody>
                    <a:bodyPr/>
                    <a:lstStyle/>
                    <a:p>
                      <a:pPr algn="l" fontAlgn="b"/>
                      <a:r>
                        <a:rPr lang="en-US" sz="1500" b="0" i="0" u="none" strike="noStrike" dirty="0">
                          <a:solidFill>
                            <a:srgbClr val="000000"/>
                          </a:solidFill>
                          <a:effectLst/>
                          <a:latin typeface="Calibri" panose="020F0502020204030204" pitchFamily="34" charset="0"/>
                        </a:rPr>
                        <a:t>     Rent</a:t>
                      </a:r>
                    </a:p>
                  </a:txBody>
                  <a:tcPr marL="4763" marR="4763" marT="4763" marB="0" anchor="b">
                    <a:lnL>
                      <a:noFill/>
                    </a:lnL>
                    <a:lnR>
                      <a:noFill/>
                    </a:lnR>
                    <a:lnT>
                      <a:noFill/>
                    </a:lnT>
                    <a:lnB>
                      <a:noFill/>
                    </a:lnB>
                  </a:tcPr>
                </a:tc>
                <a:tc>
                  <a:txBody>
                    <a:bodyPr/>
                    <a:lstStyle/>
                    <a:p>
                      <a:pPr algn="l" fontAlgn="b"/>
                      <a:r>
                        <a:rPr lang="en-US" sz="1500" b="0" i="0" u="none" strike="noStrike" dirty="0">
                          <a:solidFill>
                            <a:srgbClr val="FF0000"/>
                          </a:solidFill>
                          <a:effectLst/>
                          <a:latin typeface="Calibri" panose="020F0502020204030204" pitchFamily="34" charset="0"/>
                        </a:rPr>
                        <a:t> $   (3,669.40)</a:t>
                      </a:r>
                    </a:p>
                  </a:txBody>
                  <a:tcPr marL="4763" marR="4763" marT="4763" marB="0" anchor="b">
                    <a:lnL>
                      <a:noFill/>
                    </a:lnL>
                    <a:lnR>
                      <a:noFill/>
                    </a:lnR>
                    <a:lnT>
                      <a:noFill/>
                    </a:lnT>
                    <a:lnB>
                      <a:noFill/>
                    </a:lnB>
                  </a:tcPr>
                </a:tc>
                <a:tc>
                  <a:txBody>
                    <a:bodyPr/>
                    <a:lstStyle/>
                    <a:p>
                      <a:pPr algn="l" fontAlgn="b"/>
                      <a:endParaRPr lang="en-US" sz="1500" b="0" i="0" u="none" strike="noStrike">
                        <a:solidFill>
                          <a:srgbClr val="000000"/>
                        </a:solidFill>
                        <a:effectLst/>
                        <a:latin typeface="Calibri" panose="020F0502020204030204" pitchFamily="34" charset="0"/>
                      </a:endParaRPr>
                    </a:p>
                  </a:txBody>
                  <a:tcPr marL="4763" marR="4763" marT="4763" marB="0" anchor="b">
                    <a:lnL>
                      <a:noFill/>
                    </a:lnL>
                    <a:lnR>
                      <a:noFill/>
                    </a:lnR>
                    <a:lnT>
                      <a:noFill/>
                    </a:lnT>
                    <a:lnB>
                      <a:noFill/>
                    </a:lnB>
                  </a:tcPr>
                </a:tc>
                <a:tc>
                  <a:txBody>
                    <a:bodyPr/>
                    <a:lstStyle/>
                    <a:p>
                      <a:pPr algn="l" fontAlgn="b"/>
                      <a:endParaRPr lang="en-US" sz="1500" b="0" i="0" u="none" strike="noStrike">
                        <a:solidFill>
                          <a:srgbClr val="000000"/>
                        </a:solidFill>
                        <a:effectLst/>
                        <a:latin typeface="Calibri" panose="020F0502020204030204" pitchFamily="34" charset="0"/>
                      </a:endParaRPr>
                    </a:p>
                  </a:txBody>
                  <a:tcPr marL="4763" marR="4763" marT="4763" marB="0" anchor="b">
                    <a:lnL>
                      <a:noFill/>
                    </a:lnL>
                    <a:lnR>
                      <a:noFill/>
                    </a:lnR>
                    <a:lnT>
                      <a:noFill/>
                    </a:lnT>
                    <a:lnB>
                      <a:noFill/>
                    </a:lnB>
                  </a:tcPr>
                </a:tc>
                <a:extLst>
                  <a:ext uri="{0D108BD9-81ED-4DB2-BD59-A6C34878D82A}">
                    <a16:rowId xmlns:a16="http://schemas.microsoft.com/office/drawing/2014/main" xmlns="" val="1782318557"/>
                  </a:ext>
                </a:extLst>
              </a:tr>
              <a:tr h="440163">
                <a:tc>
                  <a:txBody>
                    <a:bodyPr/>
                    <a:lstStyle/>
                    <a:p>
                      <a:pPr algn="l" fontAlgn="b"/>
                      <a:r>
                        <a:rPr lang="en-US" sz="1500" b="0" i="0" u="none" strike="noStrike">
                          <a:solidFill>
                            <a:srgbClr val="000000"/>
                          </a:solidFill>
                          <a:effectLst/>
                          <a:latin typeface="Calibri" panose="020F0502020204030204" pitchFamily="34" charset="0"/>
                        </a:rPr>
                        <a:t>     Brian Haines</a:t>
                      </a:r>
                    </a:p>
                  </a:txBody>
                  <a:tcPr marL="4763" marR="4763" marT="4763" marB="0" anchor="b">
                    <a:lnL>
                      <a:noFill/>
                    </a:lnL>
                    <a:lnR>
                      <a:noFill/>
                    </a:lnR>
                    <a:lnT>
                      <a:noFill/>
                    </a:lnT>
                    <a:lnB>
                      <a:noFill/>
                    </a:lnB>
                  </a:tcPr>
                </a:tc>
                <a:tc>
                  <a:txBody>
                    <a:bodyPr/>
                    <a:lstStyle/>
                    <a:p>
                      <a:pPr algn="l" fontAlgn="b"/>
                      <a:r>
                        <a:rPr lang="en-US" sz="1500" b="0" i="0" u="none" strike="noStrike" dirty="0">
                          <a:solidFill>
                            <a:srgbClr val="FF0000"/>
                          </a:solidFill>
                          <a:effectLst/>
                          <a:latin typeface="Calibri" panose="020F0502020204030204" pitchFamily="34" charset="0"/>
                        </a:rPr>
                        <a:t> $   (4,622.00)</a:t>
                      </a:r>
                    </a:p>
                  </a:txBody>
                  <a:tcPr marL="4763" marR="4763" marT="4763" marB="0" anchor="b">
                    <a:lnL>
                      <a:noFill/>
                    </a:lnL>
                    <a:lnR>
                      <a:noFill/>
                    </a:lnR>
                    <a:lnT>
                      <a:noFill/>
                    </a:lnT>
                    <a:lnB>
                      <a:noFill/>
                    </a:lnB>
                  </a:tcPr>
                </a:tc>
                <a:tc>
                  <a:txBody>
                    <a:bodyPr/>
                    <a:lstStyle/>
                    <a:p>
                      <a:pPr algn="l" fontAlgn="b"/>
                      <a:endParaRPr lang="en-US" sz="1500" b="0" i="0" u="none" strike="noStrike">
                        <a:solidFill>
                          <a:srgbClr val="000000"/>
                        </a:solidFill>
                        <a:effectLst/>
                        <a:latin typeface="Calibri" panose="020F0502020204030204" pitchFamily="34" charset="0"/>
                      </a:endParaRPr>
                    </a:p>
                  </a:txBody>
                  <a:tcPr marL="4763" marR="4763" marT="4763" marB="0" anchor="b">
                    <a:lnL>
                      <a:noFill/>
                    </a:lnL>
                    <a:lnR>
                      <a:noFill/>
                    </a:lnR>
                    <a:lnT>
                      <a:noFill/>
                    </a:lnT>
                    <a:lnB>
                      <a:noFill/>
                    </a:lnB>
                  </a:tcPr>
                </a:tc>
                <a:tc>
                  <a:txBody>
                    <a:bodyPr/>
                    <a:lstStyle/>
                    <a:p>
                      <a:pPr algn="l" fontAlgn="b"/>
                      <a:endParaRPr lang="en-US" sz="1500" b="0" i="0" u="none" strike="noStrike">
                        <a:solidFill>
                          <a:srgbClr val="000000"/>
                        </a:solidFill>
                        <a:effectLst/>
                        <a:latin typeface="Calibri" panose="020F0502020204030204" pitchFamily="34" charset="0"/>
                      </a:endParaRPr>
                    </a:p>
                  </a:txBody>
                  <a:tcPr marL="4763" marR="4763" marT="4763" marB="0" anchor="b">
                    <a:lnL>
                      <a:noFill/>
                    </a:lnL>
                    <a:lnR>
                      <a:noFill/>
                    </a:lnR>
                    <a:lnT>
                      <a:noFill/>
                    </a:lnT>
                    <a:lnB>
                      <a:noFill/>
                    </a:lnB>
                  </a:tcPr>
                </a:tc>
                <a:extLst>
                  <a:ext uri="{0D108BD9-81ED-4DB2-BD59-A6C34878D82A}">
                    <a16:rowId xmlns:a16="http://schemas.microsoft.com/office/drawing/2014/main" xmlns="" val="3702514654"/>
                  </a:ext>
                </a:extLst>
              </a:tr>
              <a:tr h="440163">
                <a:tc>
                  <a:txBody>
                    <a:bodyPr/>
                    <a:lstStyle/>
                    <a:p>
                      <a:pPr algn="l" fontAlgn="b"/>
                      <a:r>
                        <a:rPr lang="en-US" sz="1500" b="0" i="0" u="none" strike="noStrike">
                          <a:solidFill>
                            <a:srgbClr val="000000"/>
                          </a:solidFill>
                          <a:effectLst/>
                          <a:latin typeface="Calibri" panose="020F0502020204030204" pitchFamily="34" charset="0"/>
                        </a:rPr>
                        <a:t>     Other (Electric, Water, Garbage/Recycling, Building)</a:t>
                      </a:r>
                    </a:p>
                  </a:txBody>
                  <a:tcPr marL="4763" marR="4763" marT="4763" marB="0" anchor="b">
                    <a:lnL>
                      <a:noFill/>
                    </a:lnL>
                    <a:lnR>
                      <a:noFill/>
                    </a:lnR>
                    <a:lnT>
                      <a:noFill/>
                    </a:lnT>
                    <a:lnB>
                      <a:noFill/>
                    </a:lnB>
                  </a:tcPr>
                </a:tc>
                <a:tc>
                  <a:txBody>
                    <a:bodyPr/>
                    <a:lstStyle/>
                    <a:p>
                      <a:pPr algn="l" fontAlgn="b"/>
                      <a:r>
                        <a:rPr lang="en-US" sz="1500" b="0" i="0" u="none" strike="noStrike" dirty="0">
                          <a:solidFill>
                            <a:srgbClr val="FF0000"/>
                          </a:solidFill>
                          <a:effectLst/>
                          <a:latin typeface="Calibri" panose="020F0502020204030204" pitchFamily="34" charset="0"/>
                        </a:rPr>
                        <a:t> $      (113.86)</a:t>
                      </a:r>
                    </a:p>
                  </a:txBody>
                  <a:tcPr marL="4763" marR="4763" marT="4763" marB="0" anchor="b">
                    <a:lnL>
                      <a:noFill/>
                    </a:lnL>
                    <a:lnR>
                      <a:noFill/>
                    </a:lnR>
                    <a:lnT>
                      <a:noFill/>
                    </a:lnT>
                    <a:lnB>
                      <a:noFill/>
                    </a:lnB>
                  </a:tcPr>
                </a:tc>
                <a:tc>
                  <a:txBody>
                    <a:bodyPr/>
                    <a:lstStyle/>
                    <a:p>
                      <a:pPr algn="l" fontAlgn="b"/>
                      <a:endParaRPr lang="en-US" sz="1500" b="0" i="0" u="none" strike="noStrike">
                        <a:solidFill>
                          <a:srgbClr val="000000"/>
                        </a:solidFill>
                        <a:effectLst/>
                        <a:latin typeface="Calibri" panose="020F0502020204030204" pitchFamily="34" charset="0"/>
                      </a:endParaRPr>
                    </a:p>
                  </a:txBody>
                  <a:tcPr marL="4763" marR="4763" marT="4763" marB="0" anchor="b">
                    <a:lnL>
                      <a:noFill/>
                    </a:lnL>
                    <a:lnR>
                      <a:noFill/>
                    </a:lnR>
                    <a:lnT>
                      <a:noFill/>
                    </a:lnT>
                    <a:lnB>
                      <a:noFill/>
                    </a:lnB>
                  </a:tcPr>
                </a:tc>
                <a:tc>
                  <a:txBody>
                    <a:bodyPr/>
                    <a:lstStyle/>
                    <a:p>
                      <a:pPr algn="l" fontAlgn="b"/>
                      <a:endParaRPr lang="en-US" sz="1500" b="0" i="0" u="none" strike="noStrike" dirty="0">
                        <a:solidFill>
                          <a:srgbClr val="000000"/>
                        </a:solidFill>
                        <a:effectLst/>
                        <a:latin typeface="Calibri" panose="020F0502020204030204" pitchFamily="34" charset="0"/>
                      </a:endParaRPr>
                    </a:p>
                  </a:txBody>
                  <a:tcPr marL="4763" marR="4763" marT="4763" marB="0" anchor="b">
                    <a:lnL>
                      <a:noFill/>
                    </a:lnL>
                    <a:lnR>
                      <a:noFill/>
                    </a:lnR>
                    <a:lnT>
                      <a:noFill/>
                    </a:lnT>
                    <a:lnB>
                      <a:noFill/>
                    </a:lnB>
                  </a:tcPr>
                </a:tc>
                <a:extLst>
                  <a:ext uri="{0D108BD9-81ED-4DB2-BD59-A6C34878D82A}">
                    <a16:rowId xmlns:a16="http://schemas.microsoft.com/office/drawing/2014/main" xmlns="" val="3037646701"/>
                  </a:ext>
                </a:extLst>
              </a:tr>
              <a:tr h="440163">
                <a:tc>
                  <a:txBody>
                    <a:bodyPr/>
                    <a:lstStyle/>
                    <a:p>
                      <a:pPr algn="l" fontAlgn="b"/>
                      <a:r>
                        <a:rPr lang="en-US" sz="1500" b="0" i="0" u="none" strike="noStrike" dirty="0">
                          <a:solidFill>
                            <a:srgbClr val="000000"/>
                          </a:solidFill>
                          <a:effectLst/>
                          <a:latin typeface="Calibri" panose="020F0502020204030204" pitchFamily="34" charset="0"/>
                        </a:rPr>
                        <a:t>Ending Balance (February 28, 2022)</a:t>
                      </a:r>
                    </a:p>
                  </a:txBody>
                  <a:tcPr marL="4763" marR="4763" marT="4763" marB="0" anchor="b">
                    <a:lnL>
                      <a:noFill/>
                    </a:lnL>
                    <a:lnR>
                      <a:noFill/>
                    </a:lnR>
                    <a:lnT>
                      <a:noFill/>
                    </a:lnT>
                    <a:lnB>
                      <a:noFill/>
                    </a:lnB>
                  </a:tcPr>
                </a:tc>
                <a:tc>
                  <a:txBody>
                    <a:bodyPr/>
                    <a:lstStyle/>
                    <a:p>
                      <a:pPr algn="l" fontAlgn="b"/>
                      <a:endParaRPr lang="en-US" sz="1500" b="0" i="0" u="none" strike="noStrike" dirty="0">
                        <a:solidFill>
                          <a:srgbClr val="000000"/>
                        </a:solidFill>
                        <a:effectLst/>
                        <a:latin typeface="Calibri" panose="020F0502020204030204" pitchFamily="34" charset="0"/>
                      </a:endParaRPr>
                    </a:p>
                  </a:txBody>
                  <a:tcPr marL="4763" marR="4763" marT="4763" marB="0" anchor="b">
                    <a:lnL>
                      <a:noFill/>
                    </a:lnL>
                    <a:lnR>
                      <a:noFill/>
                    </a:lnR>
                    <a:lnT>
                      <a:noFill/>
                    </a:lnT>
                    <a:lnB>
                      <a:noFill/>
                    </a:lnB>
                  </a:tcPr>
                </a:tc>
                <a:tc>
                  <a:txBody>
                    <a:bodyPr/>
                    <a:lstStyle/>
                    <a:p>
                      <a:pPr algn="l" fontAlgn="b"/>
                      <a:endParaRPr lang="en-US" sz="1500" b="0" i="0" u="none" strike="noStrike">
                        <a:solidFill>
                          <a:srgbClr val="000000"/>
                        </a:solidFill>
                        <a:effectLst/>
                        <a:latin typeface="Calibri" panose="020F0502020204030204" pitchFamily="34" charset="0"/>
                      </a:endParaRPr>
                    </a:p>
                  </a:txBody>
                  <a:tcPr marL="4763" marR="4763" marT="4763" marB="0" anchor="b">
                    <a:lnL>
                      <a:noFill/>
                    </a:lnL>
                    <a:lnR>
                      <a:noFill/>
                    </a:lnR>
                    <a:lnT>
                      <a:noFill/>
                    </a:lnT>
                    <a:lnB>
                      <a:noFill/>
                    </a:lnB>
                  </a:tcPr>
                </a:tc>
                <a:tc>
                  <a:txBody>
                    <a:bodyPr/>
                    <a:lstStyle/>
                    <a:p>
                      <a:pPr algn="l" fontAlgn="b"/>
                      <a:r>
                        <a:rPr lang="en-US" sz="1500" b="0" i="0" u="none" strike="noStrike" dirty="0">
                          <a:solidFill>
                            <a:srgbClr val="000000"/>
                          </a:solidFill>
                          <a:effectLst/>
                          <a:latin typeface="Calibri" panose="020F0502020204030204" pitchFamily="34" charset="0"/>
                        </a:rPr>
                        <a:t> $ 30,553.15 </a:t>
                      </a:r>
                    </a:p>
                  </a:txBody>
                  <a:tcPr marL="4763" marR="4763" marT="4763" marB="0" anchor="b">
                    <a:lnL>
                      <a:noFill/>
                    </a:lnL>
                    <a:lnR>
                      <a:noFill/>
                    </a:lnR>
                    <a:lnT>
                      <a:noFill/>
                    </a:lnT>
                    <a:lnB>
                      <a:noFill/>
                    </a:lnB>
                  </a:tcPr>
                </a:tc>
                <a:extLst>
                  <a:ext uri="{0D108BD9-81ED-4DB2-BD59-A6C34878D82A}">
                    <a16:rowId xmlns:a16="http://schemas.microsoft.com/office/drawing/2014/main" xmlns="" val="2259305071"/>
                  </a:ext>
                </a:extLst>
              </a:tr>
            </a:tbl>
          </a:graphicData>
        </a:graphic>
      </p:graphicFrame>
    </p:spTree>
    <p:extLst>
      <p:ext uri="{BB962C8B-B14F-4D97-AF65-F5344CB8AC3E}">
        <p14:creationId xmlns:p14="http://schemas.microsoft.com/office/powerpoint/2010/main" val="348351627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B1251D8-F381-4DC6-8491-94E05C72A945}"/>
              </a:ext>
            </a:extLst>
          </p:cNvPr>
          <p:cNvSpPr>
            <a:spLocks noGrp="1"/>
          </p:cNvSpPr>
          <p:nvPr>
            <p:ph type="title"/>
          </p:nvPr>
        </p:nvSpPr>
        <p:spPr/>
        <p:txBody>
          <a:bodyPr/>
          <a:lstStyle/>
          <a:p>
            <a:pPr algn="ctr"/>
            <a:r>
              <a:rPr lang="en-US" dirty="0"/>
              <a:t>Backup</a:t>
            </a:r>
          </a:p>
        </p:txBody>
      </p:sp>
    </p:spTree>
    <p:extLst>
      <p:ext uri="{BB962C8B-B14F-4D97-AF65-F5344CB8AC3E}">
        <p14:creationId xmlns:p14="http://schemas.microsoft.com/office/powerpoint/2010/main" val="255336217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63A7DA3-AB15-4530-B1BD-5F0DC5BFFD09}"/>
              </a:ext>
            </a:extLst>
          </p:cNvPr>
          <p:cNvSpPr>
            <a:spLocks noGrp="1"/>
          </p:cNvSpPr>
          <p:nvPr>
            <p:ph type="title"/>
          </p:nvPr>
        </p:nvSpPr>
        <p:spPr>
          <a:xfrm>
            <a:off x="628650" y="218172"/>
            <a:ext cx="7886700" cy="585211"/>
          </a:xfrm>
        </p:spPr>
        <p:txBody>
          <a:bodyPr/>
          <a:lstStyle/>
          <a:p>
            <a:r>
              <a:rPr lang="en-US" dirty="0"/>
              <a:t>Meeting location</a:t>
            </a:r>
          </a:p>
        </p:txBody>
      </p:sp>
      <p:sp>
        <p:nvSpPr>
          <p:cNvPr id="3" name="Content Placeholder 2">
            <a:extLst>
              <a:ext uri="{FF2B5EF4-FFF2-40B4-BE49-F238E27FC236}">
                <a16:creationId xmlns:a16="http://schemas.microsoft.com/office/drawing/2014/main" xmlns="" id="{384AFD5B-076C-4E7D-8B58-AF5938A2C65F}"/>
              </a:ext>
            </a:extLst>
          </p:cNvPr>
          <p:cNvSpPr>
            <a:spLocks noGrp="1"/>
          </p:cNvSpPr>
          <p:nvPr>
            <p:ph idx="1"/>
          </p:nvPr>
        </p:nvSpPr>
        <p:spPr>
          <a:xfrm>
            <a:off x="628650" y="859055"/>
            <a:ext cx="8077400" cy="3773668"/>
          </a:xfrm>
        </p:spPr>
        <p:txBody>
          <a:bodyPr>
            <a:normAutofit/>
          </a:bodyPr>
          <a:lstStyle/>
          <a:p>
            <a:r>
              <a:rPr lang="en-US" dirty="0"/>
              <a:t>Current rent to 5/31/2022: $3,394 + $275.40 (NNN) = </a:t>
            </a:r>
            <a:r>
              <a:rPr lang="en-US" dirty="0">
                <a:highlight>
                  <a:srgbClr val="FFFF00"/>
                </a:highlight>
              </a:rPr>
              <a:t>$3,669.40</a:t>
            </a:r>
          </a:p>
          <a:p>
            <a:pPr lvl="1"/>
            <a:r>
              <a:rPr lang="en-US" dirty="0"/>
              <a:t>3,060 sq ft	$1.20/sq ft/month		$14.34/sq ft/year</a:t>
            </a:r>
          </a:p>
          <a:p>
            <a:pPr lvl="1"/>
            <a:r>
              <a:rPr lang="en-US" dirty="0"/>
              <a:t>Auditorium seating ~100 attendees</a:t>
            </a:r>
          </a:p>
          <a:p>
            <a:pPr lvl="1"/>
            <a:r>
              <a:rPr lang="en-US" dirty="0"/>
              <a:t>4 classrooms, restrooms (</a:t>
            </a:r>
            <a:r>
              <a:rPr lang="en-US" dirty="0" err="1"/>
              <a:t>mens</a:t>
            </a:r>
            <a:r>
              <a:rPr lang="en-US" dirty="0"/>
              <a:t> and </a:t>
            </a:r>
            <a:r>
              <a:rPr lang="en-US" dirty="0" err="1"/>
              <a:t>womens</a:t>
            </a:r>
            <a:r>
              <a:rPr lang="en-US" dirty="0"/>
              <a:t>) and ample parking</a:t>
            </a:r>
          </a:p>
          <a:p>
            <a:pPr marL="342900" lvl="1" indent="0">
              <a:buNone/>
            </a:pPr>
            <a:endParaRPr lang="en-US" dirty="0"/>
          </a:p>
          <a:p>
            <a:pPr marL="0" indent="0">
              <a:buNone/>
            </a:pPr>
            <a:r>
              <a:rPr lang="en-US" dirty="0"/>
              <a:t>Response options current landlord:</a:t>
            </a:r>
          </a:p>
          <a:p>
            <a:pPr marL="385763" indent="-385763">
              <a:buFont typeface="+mj-lt"/>
              <a:buAutoNum type="arabicPeriod"/>
            </a:pPr>
            <a:r>
              <a:rPr lang="en-US" dirty="0"/>
              <a:t>Month-to-month rental from landlord – estimated ~$100/month or 3% annual increase – request 60 day notice to vacate and property left “as is”</a:t>
            </a:r>
          </a:p>
          <a:p>
            <a:pPr marL="385763" indent="-385763">
              <a:buFont typeface="+mj-lt"/>
              <a:buAutoNum type="arabicPeriod"/>
            </a:pPr>
            <a:r>
              <a:rPr lang="en-US" dirty="0"/>
              <a:t>Renew current lease for 36 months – estimated $100/month or 3% annual increases same as previous</a:t>
            </a:r>
          </a:p>
        </p:txBody>
      </p:sp>
    </p:spTree>
    <p:extLst>
      <p:ext uri="{BB962C8B-B14F-4D97-AF65-F5344CB8AC3E}">
        <p14:creationId xmlns:p14="http://schemas.microsoft.com/office/powerpoint/2010/main" val="268940105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xmlns="" id="{F118AAEE-4B10-4741-8157-FFE4B9B89A4F}"/>
              </a:ext>
            </a:extLst>
          </p:cNvPr>
          <p:cNvGraphicFramePr>
            <a:graphicFrameLocks noGrp="1"/>
          </p:cNvGraphicFramePr>
          <p:nvPr>
            <p:extLst/>
          </p:nvPr>
        </p:nvGraphicFramePr>
        <p:xfrm>
          <a:off x="790575" y="228600"/>
          <a:ext cx="7562851" cy="3627751"/>
        </p:xfrm>
        <a:graphic>
          <a:graphicData uri="http://schemas.openxmlformats.org/drawingml/2006/table">
            <a:tbl>
              <a:tblPr/>
              <a:tblGrid>
                <a:gridCol w="4371714">
                  <a:extLst>
                    <a:ext uri="{9D8B030D-6E8A-4147-A177-3AD203B41FA5}">
                      <a16:colId xmlns:a16="http://schemas.microsoft.com/office/drawing/2014/main" xmlns="" val="2989978288"/>
                    </a:ext>
                  </a:extLst>
                </a:gridCol>
                <a:gridCol w="1101872">
                  <a:extLst>
                    <a:ext uri="{9D8B030D-6E8A-4147-A177-3AD203B41FA5}">
                      <a16:colId xmlns:a16="http://schemas.microsoft.com/office/drawing/2014/main" xmlns="" val="637203181"/>
                    </a:ext>
                  </a:extLst>
                </a:gridCol>
                <a:gridCol w="1044632">
                  <a:extLst>
                    <a:ext uri="{9D8B030D-6E8A-4147-A177-3AD203B41FA5}">
                      <a16:colId xmlns:a16="http://schemas.microsoft.com/office/drawing/2014/main" xmlns="" val="2003694999"/>
                    </a:ext>
                  </a:extLst>
                </a:gridCol>
                <a:gridCol w="1044632">
                  <a:extLst>
                    <a:ext uri="{9D8B030D-6E8A-4147-A177-3AD203B41FA5}">
                      <a16:colId xmlns:a16="http://schemas.microsoft.com/office/drawing/2014/main" xmlns="" val="3251338919"/>
                    </a:ext>
                  </a:extLst>
                </a:gridCol>
              </a:tblGrid>
              <a:tr h="524810">
                <a:tc gridSpan="4">
                  <a:txBody>
                    <a:bodyPr/>
                    <a:lstStyle/>
                    <a:p>
                      <a:pPr algn="ctr" fontAlgn="b"/>
                      <a:r>
                        <a:rPr lang="en-US" sz="1800" b="1" i="0" u="none" strike="noStrike" dirty="0">
                          <a:solidFill>
                            <a:srgbClr val="000000"/>
                          </a:solidFill>
                          <a:effectLst/>
                          <a:latin typeface="Calibri" panose="020F0502020204030204" pitchFamily="34" charset="0"/>
                        </a:rPr>
                        <a:t>Jan-2022 Itemized</a:t>
                      </a:r>
                    </a:p>
                  </a:txBody>
                  <a:tcPr marL="4763" marR="4763" marT="4763"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xmlns="" val="4200948218"/>
                  </a:ext>
                </a:extLst>
              </a:tr>
              <a:tr h="440163">
                <a:tc>
                  <a:txBody>
                    <a:bodyPr/>
                    <a:lstStyle/>
                    <a:p>
                      <a:pPr algn="l" fontAlgn="b"/>
                      <a:r>
                        <a:rPr lang="en-US" sz="1500" b="0" i="0" u="none" strike="noStrike" dirty="0">
                          <a:solidFill>
                            <a:srgbClr val="000000"/>
                          </a:solidFill>
                          <a:effectLst/>
                          <a:latin typeface="Calibri" panose="020F0502020204030204" pitchFamily="34" charset="0"/>
                        </a:rPr>
                        <a:t>Beginning Balance (January 1, 2022)</a:t>
                      </a:r>
                    </a:p>
                  </a:txBody>
                  <a:tcPr marL="4763" marR="4763" marT="4763" marB="0" anchor="b">
                    <a:lnL>
                      <a:noFill/>
                    </a:lnL>
                    <a:lnR>
                      <a:noFill/>
                    </a:lnR>
                    <a:lnT>
                      <a:noFill/>
                    </a:lnT>
                    <a:lnB>
                      <a:noFill/>
                    </a:lnB>
                  </a:tcPr>
                </a:tc>
                <a:tc>
                  <a:txBody>
                    <a:bodyPr/>
                    <a:lstStyle/>
                    <a:p>
                      <a:pPr algn="l" fontAlgn="b"/>
                      <a:endParaRPr lang="en-US" sz="1500" b="0" i="0" u="none" strike="noStrike">
                        <a:solidFill>
                          <a:srgbClr val="000000"/>
                        </a:solidFill>
                        <a:effectLst/>
                        <a:latin typeface="Calibri" panose="020F0502020204030204" pitchFamily="34" charset="0"/>
                      </a:endParaRPr>
                    </a:p>
                  </a:txBody>
                  <a:tcPr marL="4763" marR="4763" marT="4763" marB="0" anchor="b">
                    <a:lnL>
                      <a:noFill/>
                    </a:lnL>
                    <a:lnR>
                      <a:noFill/>
                    </a:lnR>
                    <a:lnT>
                      <a:noFill/>
                    </a:lnT>
                    <a:lnB>
                      <a:noFill/>
                    </a:lnB>
                  </a:tcPr>
                </a:tc>
                <a:tc>
                  <a:txBody>
                    <a:bodyPr/>
                    <a:lstStyle/>
                    <a:p>
                      <a:pPr algn="l" fontAlgn="b"/>
                      <a:endParaRPr lang="en-US" sz="1500" b="0" i="0" u="none" strike="noStrike">
                        <a:solidFill>
                          <a:srgbClr val="000000"/>
                        </a:solidFill>
                        <a:effectLst/>
                        <a:latin typeface="Calibri" panose="020F0502020204030204" pitchFamily="34" charset="0"/>
                      </a:endParaRPr>
                    </a:p>
                  </a:txBody>
                  <a:tcPr marL="4763" marR="4763" marT="4763" marB="0" anchor="b">
                    <a:lnL>
                      <a:noFill/>
                    </a:lnL>
                    <a:lnR>
                      <a:noFill/>
                    </a:lnR>
                    <a:lnT>
                      <a:noFill/>
                    </a:lnT>
                    <a:lnB>
                      <a:noFill/>
                    </a:lnB>
                  </a:tcPr>
                </a:tc>
                <a:tc>
                  <a:txBody>
                    <a:bodyPr/>
                    <a:lstStyle/>
                    <a:p>
                      <a:pPr algn="l" fontAlgn="b"/>
                      <a:r>
                        <a:rPr lang="en-US" sz="1500" b="0" i="0" u="none" strike="noStrike" dirty="0">
                          <a:solidFill>
                            <a:srgbClr val="000000"/>
                          </a:solidFill>
                          <a:effectLst/>
                          <a:latin typeface="Calibri" panose="020F0502020204030204" pitchFamily="34" charset="0"/>
                        </a:rPr>
                        <a:t> $ 27,747.91 </a:t>
                      </a:r>
                    </a:p>
                  </a:txBody>
                  <a:tcPr marL="4763" marR="4763" marT="4763" marB="0" anchor="b">
                    <a:lnL>
                      <a:noFill/>
                    </a:lnL>
                    <a:lnR>
                      <a:noFill/>
                    </a:lnR>
                    <a:lnT>
                      <a:noFill/>
                    </a:lnT>
                    <a:lnB>
                      <a:noFill/>
                    </a:lnB>
                  </a:tcPr>
                </a:tc>
                <a:extLst>
                  <a:ext uri="{0D108BD9-81ED-4DB2-BD59-A6C34878D82A}">
                    <a16:rowId xmlns:a16="http://schemas.microsoft.com/office/drawing/2014/main" xmlns="" val="3065341384"/>
                  </a:ext>
                </a:extLst>
              </a:tr>
              <a:tr h="440163">
                <a:tc>
                  <a:txBody>
                    <a:bodyPr/>
                    <a:lstStyle/>
                    <a:p>
                      <a:pPr algn="l" fontAlgn="b"/>
                      <a:r>
                        <a:rPr lang="en-US" sz="1500" b="0" i="0" u="none" strike="noStrike">
                          <a:solidFill>
                            <a:srgbClr val="000000"/>
                          </a:solidFill>
                          <a:effectLst/>
                          <a:latin typeface="Calibri" panose="020F0502020204030204" pitchFamily="34" charset="0"/>
                        </a:rPr>
                        <a:t>Deposits</a:t>
                      </a:r>
                    </a:p>
                  </a:txBody>
                  <a:tcPr marL="4763" marR="4763" marT="4763" marB="0" anchor="b">
                    <a:lnL>
                      <a:noFill/>
                    </a:lnL>
                    <a:lnR>
                      <a:noFill/>
                    </a:lnR>
                    <a:lnT>
                      <a:noFill/>
                    </a:lnT>
                    <a:lnB>
                      <a:noFill/>
                    </a:lnB>
                  </a:tcPr>
                </a:tc>
                <a:tc>
                  <a:txBody>
                    <a:bodyPr/>
                    <a:lstStyle/>
                    <a:p>
                      <a:pPr algn="l" fontAlgn="b"/>
                      <a:endParaRPr lang="en-US" sz="1500" b="0" i="0" u="none" strike="noStrike">
                        <a:solidFill>
                          <a:srgbClr val="000000"/>
                        </a:solidFill>
                        <a:effectLst/>
                        <a:latin typeface="Calibri" panose="020F0502020204030204" pitchFamily="34" charset="0"/>
                      </a:endParaRPr>
                    </a:p>
                  </a:txBody>
                  <a:tcPr marL="4763" marR="4763" marT="4763" marB="0" anchor="b">
                    <a:lnL>
                      <a:noFill/>
                    </a:lnL>
                    <a:lnR>
                      <a:noFill/>
                    </a:lnR>
                    <a:lnT>
                      <a:noFill/>
                    </a:lnT>
                    <a:lnB>
                      <a:noFill/>
                    </a:lnB>
                  </a:tcPr>
                </a:tc>
                <a:tc>
                  <a:txBody>
                    <a:bodyPr/>
                    <a:lstStyle/>
                    <a:p>
                      <a:pPr algn="l" fontAlgn="b"/>
                      <a:r>
                        <a:rPr lang="en-US" sz="1500" b="0" i="0" u="none" strike="noStrike" dirty="0">
                          <a:solidFill>
                            <a:srgbClr val="000000"/>
                          </a:solidFill>
                          <a:effectLst/>
                          <a:latin typeface="Calibri" panose="020F0502020204030204" pitchFamily="34" charset="0"/>
                        </a:rPr>
                        <a:t> $ 8,918.53 </a:t>
                      </a:r>
                    </a:p>
                  </a:txBody>
                  <a:tcPr marL="4763" marR="4763" marT="4763" marB="0" anchor="b">
                    <a:lnL>
                      <a:noFill/>
                    </a:lnL>
                    <a:lnR>
                      <a:noFill/>
                    </a:lnR>
                    <a:lnT>
                      <a:noFill/>
                    </a:lnT>
                    <a:lnB>
                      <a:noFill/>
                    </a:lnB>
                  </a:tcPr>
                </a:tc>
                <a:tc>
                  <a:txBody>
                    <a:bodyPr/>
                    <a:lstStyle/>
                    <a:p>
                      <a:pPr algn="l" fontAlgn="b"/>
                      <a:r>
                        <a:rPr lang="en-US" sz="1500" b="0" i="0" u="none" strike="noStrike" dirty="0">
                          <a:solidFill>
                            <a:srgbClr val="000000"/>
                          </a:solidFill>
                          <a:effectLst/>
                          <a:latin typeface="Calibri" panose="020F0502020204030204" pitchFamily="34" charset="0"/>
                        </a:rPr>
                        <a:t> $ 36,666.44 </a:t>
                      </a:r>
                    </a:p>
                  </a:txBody>
                  <a:tcPr marL="4763" marR="4763" marT="4763" marB="0" anchor="b">
                    <a:lnL>
                      <a:noFill/>
                    </a:lnL>
                    <a:lnR>
                      <a:noFill/>
                    </a:lnR>
                    <a:lnT>
                      <a:noFill/>
                    </a:lnT>
                    <a:lnB>
                      <a:noFill/>
                    </a:lnB>
                  </a:tcPr>
                </a:tc>
                <a:extLst>
                  <a:ext uri="{0D108BD9-81ED-4DB2-BD59-A6C34878D82A}">
                    <a16:rowId xmlns:a16="http://schemas.microsoft.com/office/drawing/2014/main" xmlns="" val="26580262"/>
                  </a:ext>
                </a:extLst>
              </a:tr>
              <a:tr h="461963">
                <a:tc>
                  <a:txBody>
                    <a:bodyPr/>
                    <a:lstStyle/>
                    <a:p>
                      <a:pPr algn="l" fontAlgn="b"/>
                      <a:r>
                        <a:rPr lang="en-US" sz="1500" b="0" i="0" u="none" strike="noStrike">
                          <a:solidFill>
                            <a:srgbClr val="000000"/>
                          </a:solidFill>
                          <a:effectLst/>
                          <a:latin typeface="Calibri" panose="020F0502020204030204" pitchFamily="34" charset="0"/>
                        </a:rPr>
                        <a:t>Expenses</a:t>
                      </a:r>
                    </a:p>
                  </a:txBody>
                  <a:tcPr marL="4763" marR="4763" marT="4763" marB="0" anchor="b">
                    <a:lnL>
                      <a:noFill/>
                    </a:lnL>
                    <a:lnR>
                      <a:noFill/>
                    </a:lnR>
                    <a:lnT>
                      <a:noFill/>
                    </a:lnT>
                    <a:lnB>
                      <a:noFill/>
                    </a:lnB>
                  </a:tcPr>
                </a:tc>
                <a:tc>
                  <a:txBody>
                    <a:bodyPr/>
                    <a:lstStyle/>
                    <a:p>
                      <a:pPr algn="l" fontAlgn="b"/>
                      <a:r>
                        <a:rPr lang="en-US" sz="1500" b="0" i="0" u="none" strike="noStrike" dirty="0">
                          <a:solidFill>
                            <a:srgbClr val="FF0000"/>
                          </a:solidFill>
                          <a:effectLst/>
                          <a:latin typeface="Calibri" panose="020F0502020204030204" pitchFamily="34" charset="0"/>
                        </a:rPr>
                        <a:t> $   (8,867.02)</a:t>
                      </a:r>
                    </a:p>
                  </a:txBody>
                  <a:tcPr marL="4763" marR="4763" marT="4763" marB="0" anchor="b">
                    <a:lnL>
                      <a:noFill/>
                    </a:lnL>
                    <a:lnR>
                      <a:noFill/>
                    </a:lnR>
                    <a:lnT>
                      <a:noFill/>
                    </a:lnT>
                    <a:lnB>
                      <a:noFill/>
                    </a:lnB>
                  </a:tcPr>
                </a:tc>
                <a:tc>
                  <a:txBody>
                    <a:bodyPr/>
                    <a:lstStyle/>
                    <a:p>
                      <a:pPr algn="l" fontAlgn="b"/>
                      <a:endParaRPr lang="en-US" sz="1500" b="0" i="0" u="none" strike="noStrike">
                        <a:solidFill>
                          <a:srgbClr val="000000"/>
                        </a:solidFill>
                        <a:effectLst/>
                        <a:latin typeface="Calibri" panose="020F0502020204030204" pitchFamily="34" charset="0"/>
                      </a:endParaRPr>
                    </a:p>
                  </a:txBody>
                  <a:tcPr marL="4763" marR="4763" marT="4763" marB="0" anchor="b">
                    <a:lnL>
                      <a:noFill/>
                    </a:lnL>
                    <a:lnR>
                      <a:noFill/>
                    </a:lnR>
                    <a:lnT>
                      <a:noFill/>
                    </a:lnT>
                    <a:lnB>
                      <a:noFill/>
                    </a:lnB>
                  </a:tcPr>
                </a:tc>
                <a:tc>
                  <a:txBody>
                    <a:bodyPr/>
                    <a:lstStyle/>
                    <a:p>
                      <a:pPr algn="l" fontAlgn="b"/>
                      <a:endParaRPr lang="en-US" sz="1500" b="0" i="0" u="none" strike="noStrike" dirty="0">
                        <a:solidFill>
                          <a:srgbClr val="000000"/>
                        </a:solidFill>
                        <a:effectLst/>
                        <a:latin typeface="Calibri" panose="020F0502020204030204" pitchFamily="34" charset="0"/>
                      </a:endParaRPr>
                    </a:p>
                    <a:p>
                      <a:pPr algn="l" fontAlgn="b"/>
                      <a:r>
                        <a:rPr lang="en-US" sz="1500" b="0" i="0" u="none" strike="noStrike" dirty="0">
                          <a:solidFill>
                            <a:srgbClr val="000000"/>
                          </a:solidFill>
                          <a:effectLst/>
                          <a:latin typeface="Calibri" panose="020F0502020204030204" pitchFamily="34" charset="0"/>
                        </a:rPr>
                        <a:t> </a:t>
                      </a:r>
                    </a:p>
                  </a:txBody>
                  <a:tcPr marL="4763" marR="4763" marT="4763" marB="0" anchor="b">
                    <a:lnL>
                      <a:noFill/>
                    </a:lnL>
                    <a:lnR>
                      <a:noFill/>
                    </a:lnR>
                    <a:lnT>
                      <a:noFill/>
                    </a:lnT>
                    <a:lnB>
                      <a:noFill/>
                    </a:lnB>
                  </a:tcPr>
                </a:tc>
                <a:extLst>
                  <a:ext uri="{0D108BD9-81ED-4DB2-BD59-A6C34878D82A}">
                    <a16:rowId xmlns:a16="http://schemas.microsoft.com/office/drawing/2014/main" xmlns="" val="634858536"/>
                  </a:ext>
                </a:extLst>
              </a:tr>
              <a:tr h="440163">
                <a:tc>
                  <a:txBody>
                    <a:bodyPr/>
                    <a:lstStyle/>
                    <a:p>
                      <a:pPr algn="l" fontAlgn="b"/>
                      <a:r>
                        <a:rPr lang="en-US" sz="1500" b="0" i="0" u="none" strike="noStrike" dirty="0">
                          <a:solidFill>
                            <a:srgbClr val="000000"/>
                          </a:solidFill>
                          <a:effectLst/>
                          <a:latin typeface="Calibri" panose="020F0502020204030204" pitchFamily="34" charset="0"/>
                        </a:rPr>
                        <a:t>     Rent</a:t>
                      </a:r>
                    </a:p>
                  </a:txBody>
                  <a:tcPr marL="4763" marR="4763" marT="4763" marB="0" anchor="b">
                    <a:lnL>
                      <a:noFill/>
                    </a:lnL>
                    <a:lnR>
                      <a:noFill/>
                    </a:lnR>
                    <a:lnT>
                      <a:noFill/>
                    </a:lnT>
                    <a:lnB>
                      <a:noFill/>
                    </a:lnB>
                  </a:tcPr>
                </a:tc>
                <a:tc>
                  <a:txBody>
                    <a:bodyPr/>
                    <a:lstStyle/>
                    <a:p>
                      <a:pPr algn="l" fontAlgn="b"/>
                      <a:r>
                        <a:rPr lang="en-US" sz="1500" b="0" i="0" u="none" strike="noStrike" dirty="0">
                          <a:solidFill>
                            <a:srgbClr val="FF0000"/>
                          </a:solidFill>
                          <a:effectLst/>
                          <a:latin typeface="Calibri" panose="020F0502020204030204" pitchFamily="34" charset="0"/>
                        </a:rPr>
                        <a:t> $   (3,669.40)</a:t>
                      </a:r>
                    </a:p>
                  </a:txBody>
                  <a:tcPr marL="4763" marR="4763" marT="4763" marB="0" anchor="b">
                    <a:lnL>
                      <a:noFill/>
                    </a:lnL>
                    <a:lnR>
                      <a:noFill/>
                    </a:lnR>
                    <a:lnT>
                      <a:noFill/>
                    </a:lnT>
                    <a:lnB>
                      <a:noFill/>
                    </a:lnB>
                  </a:tcPr>
                </a:tc>
                <a:tc>
                  <a:txBody>
                    <a:bodyPr/>
                    <a:lstStyle/>
                    <a:p>
                      <a:pPr algn="l" fontAlgn="b"/>
                      <a:endParaRPr lang="en-US" sz="1500" b="0" i="0" u="none" strike="noStrike">
                        <a:solidFill>
                          <a:srgbClr val="000000"/>
                        </a:solidFill>
                        <a:effectLst/>
                        <a:latin typeface="Calibri" panose="020F0502020204030204" pitchFamily="34" charset="0"/>
                      </a:endParaRPr>
                    </a:p>
                  </a:txBody>
                  <a:tcPr marL="4763" marR="4763" marT="4763" marB="0" anchor="b">
                    <a:lnL>
                      <a:noFill/>
                    </a:lnL>
                    <a:lnR>
                      <a:noFill/>
                    </a:lnR>
                    <a:lnT>
                      <a:noFill/>
                    </a:lnT>
                    <a:lnB>
                      <a:noFill/>
                    </a:lnB>
                  </a:tcPr>
                </a:tc>
                <a:tc>
                  <a:txBody>
                    <a:bodyPr/>
                    <a:lstStyle/>
                    <a:p>
                      <a:pPr algn="l" fontAlgn="b"/>
                      <a:endParaRPr lang="en-US" sz="1500" b="0" i="0" u="none" strike="noStrike">
                        <a:solidFill>
                          <a:srgbClr val="000000"/>
                        </a:solidFill>
                        <a:effectLst/>
                        <a:latin typeface="Calibri" panose="020F0502020204030204" pitchFamily="34" charset="0"/>
                      </a:endParaRPr>
                    </a:p>
                  </a:txBody>
                  <a:tcPr marL="4763" marR="4763" marT="4763" marB="0" anchor="b">
                    <a:lnL>
                      <a:noFill/>
                    </a:lnL>
                    <a:lnR>
                      <a:noFill/>
                    </a:lnR>
                    <a:lnT>
                      <a:noFill/>
                    </a:lnT>
                    <a:lnB>
                      <a:noFill/>
                    </a:lnB>
                  </a:tcPr>
                </a:tc>
                <a:extLst>
                  <a:ext uri="{0D108BD9-81ED-4DB2-BD59-A6C34878D82A}">
                    <a16:rowId xmlns:a16="http://schemas.microsoft.com/office/drawing/2014/main" xmlns="" val="1782318557"/>
                  </a:ext>
                </a:extLst>
              </a:tr>
              <a:tr h="440163">
                <a:tc>
                  <a:txBody>
                    <a:bodyPr/>
                    <a:lstStyle/>
                    <a:p>
                      <a:pPr algn="l" fontAlgn="b"/>
                      <a:r>
                        <a:rPr lang="en-US" sz="1500" b="0" i="0" u="none" strike="noStrike">
                          <a:solidFill>
                            <a:srgbClr val="000000"/>
                          </a:solidFill>
                          <a:effectLst/>
                          <a:latin typeface="Calibri" panose="020F0502020204030204" pitchFamily="34" charset="0"/>
                        </a:rPr>
                        <a:t>     Brian Haines</a:t>
                      </a:r>
                    </a:p>
                  </a:txBody>
                  <a:tcPr marL="4763" marR="4763" marT="4763" marB="0" anchor="b">
                    <a:lnL>
                      <a:noFill/>
                    </a:lnL>
                    <a:lnR>
                      <a:noFill/>
                    </a:lnR>
                    <a:lnT>
                      <a:noFill/>
                    </a:lnT>
                    <a:lnB>
                      <a:noFill/>
                    </a:lnB>
                  </a:tcPr>
                </a:tc>
                <a:tc>
                  <a:txBody>
                    <a:bodyPr/>
                    <a:lstStyle/>
                    <a:p>
                      <a:pPr algn="l" fontAlgn="b"/>
                      <a:r>
                        <a:rPr lang="en-US" sz="1500" b="0" i="0" u="none" strike="noStrike" dirty="0">
                          <a:solidFill>
                            <a:srgbClr val="FF0000"/>
                          </a:solidFill>
                          <a:effectLst/>
                          <a:latin typeface="Calibri" panose="020F0502020204030204" pitchFamily="34" charset="0"/>
                        </a:rPr>
                        <a:t> $   (4,922.00)</a:t>
                      </a:r>
                    </a:p>
                  </a:txBody>
                  <a:tcPr marL="4763" marR="4763" marT="4763" marB="0" anchor="b">
                    <a:lnL>
                      <a:noFill/>
                    </a:lnL>
                    <a:lnR>
                      <a:noFill/>
                    </a:lnR>
                    <a:lnT>
                      <a:noFill/>
                    </a:lnT>
                    <a:lnB>
                      <a:noFill/>
                    </a:lnB>
                  </a:tcPr>
                </a:tc>
                <a:tc>
                  <a:txBody>
                    <a:bodyPr/>
                    <a:lstStyle/>
                    <a:p>
                      <a:pPr algn="l" fontAlgn="b"/>
                      <a:endParaRPr lang="en-US" sz="1500" b="0" i="0" u="none" strike="noStrike">
                        <a:solidFill>
                          <a:srgbClr val="000000"/>
                        </a:solidFill>
                        <a:effectLst/>
                        <a:latin typeface="Calibri" panose="020F0502020204030204" pitchFamily="34" charset="0"/>
                      </a:endParaRPr>
                    </a:p>
                  </a:txBody>
                  <a:tcPr marL="4763" marR="4763" marT="4763" marB="0" anchor="b">
                    <a:lnL>
                      <a:noFill/>
                    </a:lnL>
                    <a:lnR>
                      <a:noFill/>
                    </a:lnR>
                    <a:lnT>
                      <a:noFill/>
                    </a:lnT>
                    <a:lnB>
                      <a:noFill/>
                    </a:lnB>
                  </a:tcPr>
                </a:tc>
                <a:tc>
                  <a:txBody>
                    <a:bodyPr/>
                    <a:lstStyle/>
                    <a:p>
                      <a:pPr algn="l" fontAlgn="b"/>
                      <a:endParaRPr lang="en-US" sz="1500" b="0" i="0" u="none" strike="noStrike">
                        <a:solidFill>
                          <a:srgbClr val="000000"/>
                        </a:solidFill>
                        <a:effectLst/>
                        <a:latin typeface="Calibri" panose="020F0502020204030204" pitchFamily="34" charset="0"/>
                      </a:endParaRPr>
                    </a:p>
                  </a:txBody>
                  <a:tcPr marL="4763" marR="4763" marT="4763" marB="0" anchor="b">
                    <a:lnL>
                      <a:noFill/>
                    </a:lnL>
                    <a:lnR>
                      <a:noFill/>
                    </a:lnR>
                    <a:lnT>
                      <a:noFill/>
                    </a:lnT>
                    <a:lnB>
                      <a:noFill/>
                    </a:lnB>
                  </a:tcPr>
                </a:tc>
                <a:extLst>
                  <a:ext uri="{0D108BD9-81ED-4DB2-BD59-A6C34878D82A}">
                    <a16:rowId xmlns:a16="http://schemas.microsoft.com/office/drawing/2014/main" xmlns="" val="3702514654"/>
                  </a:ext>
                </a:extLst>
              </a:tr>
              <a:tr h="440163">
                <a:tc>
                  <a:txBody>
                    <a:bodyPr/>
                    <a:lstStyle/>
                    <a:p>
                      <a:pPr algn="l" fontAlgn="b"/>
                      <a:r>
                        <a:rPr lang="en-US" sz="1500" b="0" i="0" u="none" strike="noStrike">
                          <a:solidFill>
                            <a:srgbClr val="000000"/>
                          </a:solidFill>
                          <a:effectLst/>
                          <a:latin typeface="Calibri" panose="020F0502020204030204" pitchFamily="34" charset="0"/>
                        </a:rPr>
                        <a:t>     Other (Electric, Water, Garbage/Recycling, Building)</a:t>
                      </a:r>
                    </a:p>
                  </a:txBody>
                  <a:tcPr marL="4763" marR="4763" marT="4763" marB="0" anchor="b">
                    <a:lnL>
                      <a:noFill/>
                    </a:lnL>
                    <a:lnR>
                      <a:noFill/>
                    </a:lnR>
                    <a:lnT>
                      <a:noFill/>
                    </a:lnT>
                    <a:lnB>
                      <a:noFill/>
                    </a:lnB>
                  </a:tcPr>
                </a:tc>
                <a:tc>
                  <a:txBody>
                    <a:bodyPr/>
                    <a:lstStyle/>
                    <a:p>
                      <a:pPr algn="l" fontAlgn="b"/>
                      <a:r>
                        <a:rPr lang="en-US" sz="1500" b="0" i="0" u="none" strike="noStrike" dirty="0">
                          <a:solidFill>
                            <a:srgbClr val="FF0000"/>
                          </a:solidFill>
                          <a:effectLst/>
                          <a:latin typeface="Calibri" panose="020F0502020204030204" pitchFamily="34" charset="0"/>
                        </a:rPr>
                        <a:t> $      (275.62)</a:t>
                      </a:r>
                    </a:p>
                  </a:txBody>
                  <a:tcPr marL="4763" marR="4763" marT="4763" marB="0" anchor="b">
                    <a:lnL>
                      <a:noFill/>
                    </a:lnL>
                    <a:lnR>
                      <a:noFill/>
                    </a:lnR>
                    <a:lnT>
                      <a:noFill/>
                    </a:lnT>
                    <a:lnB>
                      <a:noFill/>
                    </a:lnB>
                  </a:tcPr>
                </a:tc>
                <a:tc>
                  <a:txBody>
                    <a:bodyPr/>
                    <a:lstStyle/>
                    <a:p>
                      <a:pPr algn="l" fontAlgn="b"/>
                      <a:endParaRPr lang="en-US" sz="1500" b="0" i="0" u="none" strike="noStrike">
                        <a:solidFill>
                          <a:srgbClr val="000000"/>
                        </a:solidFill>
                        <a:effectLst/>
                        <a:latin typeface="Calibri" panose="020F0502020204030204" pitchFamily="34" charset="0"/>
                      </a:endParaRPr>
                    </a:p>
                  </a:txBody>
                  <a:tcPr marL="4763" marR="4763" marT="4763" marB="0" anchor="b">
                    <a:lnL>
                      <a:noFill/>
                    </a:lnL>
                    <a:lnR>
                      <a:noFill/>
                    </a:lnR>
                    <a:lnT>
                      <a:noFill/>
                    </a:lnT>
                    <a:lnB>
                      <a:noFill/>
                    </a:lnB>
                  </a:tcPr>
                </a:tc>
                <a:tc>
                  <a:txBody>
                    <a:bodyPr/>
                    <a:lstStyle/>
                    <a:p>
                      <a:pPr algn="l" fontAlgn="b"/>
                      <a:endParaRPr lang="en-US" sz="1500" b="0" i="0" u="none" strike="noStrike" dirty="0">
                        <a:solidFill>
                          <a:srgbClr val="000000"/>
                        </a:solidFill>
                        <a:effectLst/>
                        <a:latin typeface="Calibri" panose="020F0502020204030204" pitchFamily="34" charset="0"/>
                      </a:endParaRPr>
                    </a:p>
                  </a:txBody>
                  <a:tcPr marL="4763" marR="4763" marT="4763" marB="0" anchor="b">
                    <a:lnL>
                      <a:noFill/>
                    </a:lnL>
                    <a:lnR>
                      <a:noFill/>
                    </a:lnR>
                    <a:lnT>
                      <a:noFill/>
                    </a:lnT>
                    <a:lnB>
                      <a:noFill/>
                    </a:lnB>
                  </a:tcPr>
                </a:tc>
                <a:extLst>
                  <a:ext uri="{0D108BD9-81ED-4DB2-BD59-A6C34878D82A}">
                    <a16:rowId xmlns:a16="http://schemas.microsoft.com/office/drawing/2014/main" xmlns="" val="3037646701"/>
                  </a:ext>
                </a:extLst>
              </a:tr>
              <a:tr h="440163">
                <a:tc>
                  <a:txBody>
                    <a:bodyPr/>
                    <a:lstStyle/>
                    <a:p>
                      <a:pPr algn="l" fontAlgn="b"/>
                      <a:r>
                        <a:rPr lang="en-US" sz="1500" b="0" i="0" u="none" strike="noStrike" dirty="0">
                          <a:solidFill>
                            <a:srgbClr val="000000"/>
                          </a:solidFill>
                          <a:effectLst/>
                          <a:latin typeface="Calibri" panose="020F0502020204030204" pitchFamily="34" charset="0"/>
                        </a:rPr>
                        <a:t>Ending Balance (January 31, 2022)</a:t>
                      </a:r>
                    </a:p>
                  </a:txBody>
                  <a:tcPr marL="4763" marR="4763" marT="4763" marB="0" anchor="b">
                    <a:lnL>
                      <a:noFill/>
                    </a:lnL>
                    <a:lnR>
                      <a:noFill/>
                    </a:lnR>
                    <a:lnT>
                      <a:noFill/>
                    </a:lnT>
                    <a:lnB>
                      <a:noFill/>
                    </a:lnB>
                  </a:tcPr>
                </a:tc>
                <a:tc>
                  <a:txBody>
                    <a:bodyPr/>
                    <a:lstStyle/>
                    <a:p>
                      <a:pPr algn="l" fontAlgn="b"/>
                      <a:endParaRPr lang="en-US" sz="1500" b="0" i="0" u="none" strike="noStrike" dirty="0">
                        <a:solidFill>
                          <a:srgbClr val="000000"/>
                        </a:solidFill>
                        <a:effectLst/>
                        <a:latin typeface="Calibri" panose="020F0502020204030204" pitchFamily="34" charset="0"/>
                      </a:endParaRPr>
                    </a:p>
                  </a:txBody>
                  <a:tcPr marL="4763" marR="4763" marT="4763" marB="0" anchor="b">
                    <a:lnL>
                      <a:noFill/>
                    </a:lnL>
                    <a:lnR>
                      <a:noFill/>
                    </a:lnR>
                    <a:lnT>
                      <a:noFill/>
                    </a:lnT>
                    <a:lnB>
                      <a:noFill/>
                    </a:lnB>
                  </a:tcPr>
                </a:tc>
                <a:tc>
                  <a:txBody>
                    <a:bodyPr/>
                    <a:lstStyle/>
                    <a:p>
                      <a:pPr algn="l" fontAlgn="b"/>
                      <a:endParaRPr lang="en-US" sz="1500" b="0" i="0" u="none" strike="noStrike">
                        <a:solidFill>
                          <a:srgbClr val="000000"/>
                        </a:solidFill>
                        <a:effectLst/>
                        <a:latin typeface="Calibri" panose="020F0502020204030204" pitchFamily="34" charset="0"/>
                      </a:endParaRPr>
                    </a:p>
                  </a:txBody>
                  <a:tcPr marL="4763" marR="4763" marT="4763" marB="0" anchor="b">
                    <a:lnL>
                      <a:noFill/>
                    </a:lnL>
                    <a:lnR>
                      <a:noFill/>
                    </a:lnR>
                    <a:lnT>
                      <a:noFill/>
                    </a:lnT>
                    <a:lnB>
                      <a:noFill/>
                    </a:lnB>
                  </a:tcPr>
                </a:tc>
                <a:tc>
                  <a:txBody>
                    <a:bodyPr/>
                    <a:lstStyle/>
                    <a:p>
                      <a:pPr algn="l" fontAlgn="b"/>
                      <a:r>
                        <a:rPr lang="en-US" sz="1500" b="0" i="0" u="none" strike="noStrike" dirty="0">
                          <a:solidFill>
                            <a:srgbClr val="000000"/>
                          </a:solidFill>
                          <a:effectLst/>
                          <a:latin typeface="Calibri" panose="020F0502020204030204" pitchFamily="34" charset="0"/>
                        </a:rPr>
                        <a:t> $ 27,799.42 </a:t>
                      </a:r>
                    </a:p>
                  </a:txBody>
                  <a:tcPr marL="4763" marR="4763" marT="4763" marB="0" anchor="b">
                    <a:lnL>
                      <a:noFill/>
                    </a:lnL>
                    <a:lnR>
                      <a:noFill/>
                    </a:lnR>
                    <a:lnT>
                      <a:noFill/>
                    </a:lnT>
                    <a:lnB>
                      <a:noFill/>
                    </a:lnB>
                  </a:tcPr>
                </a:tc>
                <a:extLst>
                  <a:ext uri="{0D108BD9-81ED-4DB2-BD59-A6C34878D82A}">
                    <a16:rowId xmlns:a16="http://schemas.microsoft.com/office/drawing/2014/main" xmlns="" val="2259305071"/>
                  </a:ext>
                </a:extLst>
              </a:tr>
            </a:tbl>
          </a:graphicData>
        </a:graphic>
      </p:graphicFrame>
    </p:spTree>
    <p:extLst>
      <p:ext uri="{BB962C8B-B14F-4D97-AF65-F5344CB8AC3E}">
        <p14:creationId xmlns:p14="http://schemas.microsoft.com/office/powerpoint/2010/main" val="283620244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xmlns="" id="{F118AAEE-4B10-4741-8157-FFE4B9B89A4F}"/>
              </a:ext>
            </a:extLst>
          </p:cNvPr>
          <p:cNvGraphicFramePr>
            <a:graphicFrameLocks noGrp="1"/>
          </p:cNvGraphicFramePr>
          <p:nvPr/>
        </p:nvGraphicFramePr>
        <p:xfrm>
          <a:off x="790575" y="228600"/>
          <a:ext cx="7562851" cy="3627751"/>
        </p:xfrm>
        <a:graphic>
          <a:graphicData uri="http://schemas.openxmlformats.org/drawingml/2006/table">
            <a:tbl>
              <a:tblPr/>
              <a:tblGrid>
                <a:gridCol w="4371714">
                  <a:extLst>
                    <a:ext uri="{9D8B030D-6E8A-4147-A177-3AD203B41FA5}">
                      <a16:colId xmlns:a16="http://schemas.microsoft.com/office/drawing/2014/main" xmlns="" val="2989978288"/>
                    </a:ext>
                  </a:extLst>
                </a:gridCol>
                <a:gridCol w="1101872">
                  <a:extLst>
                    <a:ext uri="{9D8B030D-6E8A-4147-A177-3AD203B41FA5}">
                      <a16:colId xmlns:a16="http://schemas.microsoft.com/office/drawing/2014/main" xmlns="" val="637203181"/>
                    </a:ext>
                  </a:extLst>
                </a:gridCol>
                <a:gridCol w="1044632">
                  <a:extLst>
                    <a:ext uri="{9D8B030D-6E8A-4147-A177-3AD203B41FA5}">
                      <a16:colId xmlns:a16="http://schemas.microsoft.com/office/drawing/2014/main" xmlns="" val="2003694999"/>
                    </a:ext>
                  </a:extLst>
                </a:gridCol>
                <a:gridCol w="1044632">
                  <a:extLst>
                    <a:ext uri="{9D8B030D-6E8A-4147-A177-3AD203B41FA5}">
                      <a16:colId xmlns:a16="http://schemas.microsoft.com/office/drawing/2014/main" xmlns="" val="3251338919"/>
                    </a:ext>
                  </a:extLst>
                </a:gridCol>
              </a:tblGrid>
              <a:tr h="524810">
                <a:tc gridSpan="4">
                  <a:txBody>
                    <a:bodyPr/>
                    <a:lstStyle/>
                    <a:p>
                      <a:pPr algn="ctr" fontAlgn="b"/>
                      <a:r>
                        <a:rPr lang="en-US" sz="1800" b="1" i="0" u="none" strike="noStrike" dirty="0">
                          <a:solidFill>
                            <a:srgbClr val="000000"/>
                          </a:solidFill>
                          <a:effectLst/>
                          <a:latin typeface="Calibri" panose="020F0502020204030204" pitchFamily="34" charset="0"/>
                        </a:rPr>
                        <a:t>Dec-2021 Itemized</a:t>
                      </a:r>
                    </a:p>
                  </a:txBody>
                  <a:tcPr marL="4763" marR="4763" marT="4763"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xmlns="" val="4200948218"/>
                  </a:ext>
                </a:extLst>
              </a:tr>
              <a:tr h="440163">
                <a:tc>
                  <a:txBody>
                    <a:bodyPr/>
                    <a:lstStyle/>
                    <a:p>
                      <a:pPr algn="l" fontAlgn="b"/>
                      <a:r>
                        <a:rPr lang="en-US" sz="1500" b="0" i="0" u="none" strike="noStrike" dirty="0">
                          <a:solidFill>
                            <a:srgbClr val="000000"/>
                          </a:solidFill>
                          <a:effectLst/>
                          <a:latin typeface="Calibri" panose="020F0502020204030204" pitchFamily="34" charset="0"/>
                        </a:rPr>
                        <a:t>Beginning Balance (December 1, 2021)</a:t>
                      </a:r>
                    </a:p>
                  </a:txBody>
                  <a:tcPr marL="4763" marR="4763" marT="4763" marB="0" anchor="b">
                    <a:lnL>
                      <a:noFill/>
                    </a:lnL>
                    <a:lnR>
                      <a:noFill/>
                    </a:lnR>
                    <a:lnT>
                      <a:noFill/>
                    </a:lnT>
                    <a:lnB>
                      <a:noFill/>
                    </a:lnB>
                  </a:tcPr>
                </a:tc>
                <a:tc>
                  <a:txBody>
                    <a:bodyPr/>
                    <a:lstStyle/>
                    <a:p>
                      <a:pPr algn="l" fontAlgn="b"/>
                      <a:endParaRPr lang="en-US" sz="1500" b="0" i="0" u="none" strike="noStrike">
                        <a:solidFill>
                          <a:srgbClr val="000000"/>
                        </a:solidFill>
                        <a:effectLst/>
                        <a:latin typeface="Calibri" panose="020F0502020204030204" pitchFamily="34" charset="0"/>
                      </a:endParaRPr>
                    </a:p>
                  </a:txBody>
                  <a:tcPr marL="4763" marR="4763" marT="4763" marB="0" anchor="b">
                    <a:lnL>
                      <a:noFill/>
                    </a:lnL>
                    <a:lnR>
                      <a:noFill/>
                    </a:lnR>
                    <a:lnT>
                      <a:noFill/>
                    </a:lnT>
                    <a:lnB>
                      <a:noFill/>
                    </a:lnB>
                  </a:tcPr>
                </a:tc>
                <a:tc>
                  <a:txBody>
                    <a:bodyPr/>
                    <a:lstStyle/>
                    <a:p>
                      <a:pPr algn="l" fontAlgn="b"/>
                      <a:endParaRPr lang="en-US" sz="1500" b="0" i="0" u="none" strike="noStrike">
                        <a:solidFill>
                          <a:srgbClr val="000000"/>
                        </a:solidFill>
                        <a:effectLst/>
                        <a:latin typeface="Calibri" panose="020F0502020204030204" pitchFamily="34" charset="0"/>
                      </a:endParaRPr>
                    </a:p>
                  </a:txBody>
                  <a:tcPr marL="4763" marR="4763" marT="4763" marB="0" anchor="b">
                    <a:lnL>
                      <a:noFill/>
                    </a:lnL>
                    <a:lnR>
                      <a:noFill/>
                    </a:lnR>
                    <a:lnT>
                      <a:noFill/>
                    </a:lnT>
                    <a:lnB>
                      <a:noFill/>
                    </a:lnB>
                  </a:tcPr>
                </a:tc>
                <a:tc>
                  <a:txBody>
                    <a:bodyPr/>
                    <a:lstStyle/>
                    <a:p>
                      <a:pPr algn="l" fontAlgn="b"/>
                      <a:r>
                        <a:rPr lang="en-US" sz="1500" b="0" i="0" u="none" strike="noStrike" dirty="0">
                          <a:solidFill>
                            <a:srgbClr val="000000"/>
                          </a:solidFill>
                          <a:effectLst/>
                          <a:latin typeface="Calibri" panose="020F0502020204030204" pitchFamily="34" charset="0"/>
                        </a:rPr>
                        <a:t> $ 30,442.38 </a:t>
                      </a:r>
                    </a:p>
                  </a:txBody>
                  <a:tcPr marL="4763" marR="4763" marT="4763" marB="0" anchor="b">
                    <a:lnL>
                      <a:noFill/>
                    </a:lnL>
                    <a:lnR>
                      <a:noFill/>
                    </a:lnR>
                    <a:lnT>
                      <a:noFill/>
                    </a:lnT>
                    <a:lnB>
                      <a:noFill/>
                    </a:lnB>
                  </a:tcPr>
                </a:tc>
                <a:extLst>
                  <a:ext uri="{0D108BD9-81ED-4DB2-BD59-A6C34878D82A}">
                    <a16:rowId xmlns:a16="http://schemas.microsoft.com/office/drawing/2014/main" xmlns="" val="3065341384"/>
                  </a:ext>
                </a:extLst>
              </a:tr>
              <a:tr h="440163">
                <a:tc>
                  <a:txBody>
                    <a:bodyPr/>
                    <a:lstStyle/>
                    <a:p>
                      <a:pPr algn="l" fontAlgn="b"/>
                      <a:r>
                        <a:rPr lang="en-US" sz="1500" b="0" i="0" u="none" strike="noStrike">
                          <a:solidFill>
                            <a:srgbClr val="000000"/>
                          </a:solidFill>
                          <a:effectLst/>
                          <a:latin typeface="Calibri" panose="020F0502020204030204" pitchFamily="34" charset="0"/>
                        </a:rPr>
                        <a:t>Deposits</a:t>
                      </a:r>
                    </a:p>
                  </a:txBody>
                  <a:tcPr marL="4763" marR="4763" marT="4763" marB="0" anchor="b">
                    <a:lnL>
                      <a:noFill/>
                    </a:lnL>
                    <a:lnR>
                      <a:noFill/>
                    </a:lnR>
                    <a:lnT>
                      <a:noFill/>
                    </a:lnT>
                    <a:lnB>
                      <a:noFill/>
                    </a:lnB>
                  </a:tcPr>
                </a:tc>
                <a:tc>
                  <a:txBody>
                    <a:bodyPr/>
                    <a:lstStyle/>
                    <a:p>
                      <a:pPr algn="l" fontAlgn="b"/>
                      <a:endParaRPr lang="en-US" sz="1500" b="0" i="0" u="none" strike="noStrike">
                        <a:solidFill>
                          <a:srgbClr val="000000"/>
                        </a:solidFill>
                        <a:effectLst/>
                        <a:latin typeface="Calibri" panose="020F0502020204030204" pitchFamily="34" charset="0"/>
                      </a:endParaRPr>
                    </a:p>
                  </a:txBody>
                  <a:tcPr marL="4763" marR="4763" marT="4763" marB="0" anchor="b">
                    <a:lnL>
                      <a:noFill/>
                    </a:lnL>
                    <a:lnR>
                      <a:noFill/>
                    </a:lnR>
                    <a:lnT>
                      <a:noFill/>
                    </a:lnT>
                    <a:lnB>
                      <a:noFill/>
                    </a:lnB>
                  </a:tcPr>
                </a:tc>
                <a:tc>
                  <a:txBody>
                    <a:bodyPr/>
                    <a:lstStyle/>
                    <a:p>
                      <a:pPr algn="l" fontAlgn="b"/>
                      <a:r>
                        <a:rPr lang="en-US" sz="1500" b="0" i="0" u="none" strike="noStrike" dirty="0">
                          <a:solidFill>
                            <a:srgbClr val="000000"/>
                          </a:solidFill>
                          <a:effectLst/>
                          <a:latin typeface="Calibri" panose="020F0502020204030204" pitchFamily="34" charset="0"/>
                        </a:rPr>
                        <a:t> $ 6,022.00 </a:t>
                      </a:r>
                    </a:p>
                  </a:txBody>
                  <a:tcPr marL="4763" marR="4763" marT="4763" marB="0" anchor="b">
                    <a:lnL>
                      <a:noFill/>
                    </a:lnL>
                    <a:lnR>
                      <a:noFill/>
                    </a:lnR>
                    <a:lnT>
                      <a:noFill/>
                    </a:lnT>
                    <a:lnB>
                      <a:noFill/>
                    </a:lnB>
                  </a:tcPr>
                </a:tc>
                <a:tc>
                  <a:txBody>
                    <a:bodyPr/>
                    <a:lstStyle/>
                    <a:p>
                      <a:pPr algn="l" fontAlgn="b"/>
                      <a:r>
                        <a:rPr lang="en-US" sz="1500" b="0" i="0" u="none" strike="noStrike" dirty="0">
                          <a:solidFill>
                            <a:srgbClr val="000000"/>
                          </a:solidFill>
                          <a:effectLst/>
                          <a:latin typeface="Calibri" panose="020F0502020204030204" pitchFamily="34" charset="0"/>
                        </a:rPr>
                        <a:t> $ 36,464.38 </a:t>
                      </a:r>
                    </a:p>
                  </a:txBody>
                  <a:tcPr marL="4763" marR="4763" marT="4763" marB="0" anchor="b">
                    <a:lnL>
                      <a:noFill/>
                    </a:lnL>
                    <a:lnR>
                      <a:noFill/>
                    </a:lnR>
                    <a:lnT>
                      <a:noFill/>
                    </a:lnT>
                    <a:lnB>
                      <a:noFill/>
                    </a:lnB>
                  </a:tcPr>
                </a:tc>
                <a:extLst>
                  <a:ext uri="{0D108BD9-81ED-4DB2-BD59-A6C34878D82A}">
                    <a16:rowId xmlns:a16="http://schemas.microsoft.com/office/drawing/2014/main" xmlns="" val="26580262"/>
                  </a:ext>
                </a:extLst>
              </a:tr>
              <a:tr h="461963">
                <a:tc>
                  <a:txBody>
                    <a:bodyPr/>
                    <a:lstStyle/>
                    <a:p>
                      <a:pPr algn="l" fontAlgn="b"/>
                      <a:r>
                        <a:rPr lang="en-US" sz="1500" b="0" i="0" u="none" strike="noStrike">
                          <a:solidFill>
                            <a:srgbClr val="000000"/>
                          </a:solidFill>
                          <a:effectLst/>
                          <a:latin typeface="Calibri" panose="020F0502020204030204" pitchFamily="34" charset="0"/>
                        </a:rPr>
                        <a:t>Expenses</a:t>
                      </a:r>
                    </a:p>
                  </a:txBody>
                  <a:tcPr marL="4763" marR="4763" marT="4763" marB="0" anchor="b">
                    <a:lnL>
                      <a:noFill/>
                    </a:lnL>
                    <a:lnR>
                      <a:noFill/>
                    </a:lnR>
                    <a:lnT>
                      <a:noFill/>
                    </a:lnT>
                    <a:lnB>
                      <a:noFill/>
                    </a:lnB>
                  </a:tcPr>
                </a:tc>
                <a:tc>
                  <a:txBody>
                    <a:bodyPr/>
                    <a:lstStyle/>
                    <a:p>
                      <a:pPr algn="l" fontAlgn="b"/>
                      <a:r>
                        <a:rPr lang="en-US" sz="1500" b="0" i="0" u="none" strike="noStrike" dirty="0">
                          <a:solidFill>
                            <a:srgbClr val="FF0000"/>
                          </a:solidFill>
                          <a:effectLst/>
                          <a:latin typeface="Calibri" panose="020F0502020204030204" pitchFamily="34" charset="0"/>
                        </a:rPr>
                        <a:t> $   (8,716.47)</a:t>
                      </a:r>
                    </a:p>
                  </a:txBody>
                  <a:tcPr marL="4763" marR="4763" marT="4763" marB="0" anchor="b">
                    <a:lnL>
                      <a:noFill/>
                    </a:lnL>
                    <a:lnR>
                      <a:noFill/>
                    </a:lnR>
                    <a:lnT>
                      <a:noFill/>
                    </a:lnT>
                    <a:lnB>
                      <a:noFill/>
                    </a:lnB>
                  </a:tcPr>
                </a:tc>
                <a:tc>
                  <a:txBody>
                    <a:bodyPr/>
                    <a:lstStyle/>
                    <a:p>
                      <a:pPr algn="l" fontAlgn="b"/>
                      <a:endParaRPr lang="en-US" sz="1500" b="0" i="0" u="none" strike="noStrike">
                        <a:solidFill>
                          <a:srgbClr val="000000"/>
                        </a:solidFill>
                        <a:effectLst/>
                        <a:latin typeface="Calibri" panose="020F0502020204030204" pitchFamily="34" charset="0"/>
                      </a:endParaRPr>
                    </a:p>
                  </a:txBody>
                  <a:tcPr marL="4763" marR="4763" marT="4763" marB="0" anchor="b">
                    <a:lnL>
                      <a:noFill/>
                    </a:lnL>
                    <a:lnR>
                      <a:noFill/>
                    </a:lnR>
                    <a:lnT>
                      <a:noFill/>
                    </a:lnT>
                    <a:lnB>
                      <a:noFill/>
                    </a:lnB>
                  </a:tcPr>
                </a:tc>
                <a:tc>
                  <a:txBody>
                    <a:bodyPr/>
                    <a:lstStyle/>
                    <a:p>
                      <a:pPr algn="l" fontAlgn="b"/>
                      <a:endParaRPr lang="en-US" sz="1500" b="0" i="0" u="none" strike="noStrike" dirty="0">
                        <a:solidFill>
                          <a:srgbClr val="000000"/>
                        </a:solidFill>
                        <a:effectLst/>
                        <a:latin typeface="Calibri" panose="020F0502020204030204" pitchFamily="34" charset="0"/>
                      </a:endParaRPr>
                    </a:p>
                    <a:p>
                      <a:pPr algn="l" fontAlgn="b"/>
                      <a:r>
                        <a:rPr lang="en-US" sz="1500" b="0" i="0" u="none" strike="noStrike" dirty="0">
                          <a:solidFill>
                            <a:srgbClr val="000000"/>
                          </a:solidFill>
                          <a:effectLst/>
                          <a:latin typeface="Calibri" panose="020F0502020204030204" pitchFamily="34" charset="0"/>
                        </a:rPr>
                        <a:t> </a:t>
                      </a:r>
                    </a:p>
                  </a:txBody>
                  <a:tcPr marL="4763" marR="4763" marT="4763" marB="0" anchor="b">
                    <a:lnL>
                      <a:noFill/>
                    </a:lnL>
                    <a:lnR>
                      <a:noFill/>
                    </a:lnR>
                    <a:lnT>
                      <a:noFill/>
                    </a:lnT>
                    <a:lnB>
                      <a:noFill/>
                    </a:lnB>
                  </a:tcPr>
                </a:tc>
                <a:extLst>
                  <a:ext uri="{0D108BD9-81ED-4DB2-BD59-A6C34878D82A}">
                    <a16:rowId xmlns:a16="http://schemas.microsoft.com/office/drawing/2014/main" xmlns="" val="634858536"/>
                  </a:ext>
                </a:extLst>
              </a:tr>
              <a:tr h="440163">
                <a:tc>
                  <a:txBody>
                    <a:bodyPr/>
                    <a:lstStyle/>
                    <a:p>
                      <a:pPr algn="l" fontAlgn="b"/>
                      <a:r>
                        <a:rPr lang="en-US" sz="1500" b="0" i="0" u="none" strike="noStrike" dirty="0">
                          <a:solidFill>
                            <a:srgbClr val="000000"/>
                          </a:solidFill>
                          <a:effectLst/>
                          <a:latin typeface="Calibri" panose="020F0502020204030204" pitchFamily="34" charset="0"/>
                        </a:rPr>
                        <a:t>     Rent</a:t>
                      </a:r>
                    </a:p>
                  </a:txBody>
                  <a:tcPr marL="4763" marR="4763" marT="4763" marB="0" anchor="b">
                    <a:lnL>
                      <a:noFill/>
                    </a:lnL>
                    <a:lnR>
                      <a:noFill/>
                    </a:lnR>
                    <a:lnT>
                      <a:noFill/>
                    </a:lnT>
                    <a:lnB>
                      <a:noFill/>
                    </a:lnB>
                  </a:tcPr>
                </a:tc>
                <a:tc>
                  <a:txBody>
                    <a:bodyPr/>
                    <a:lstStyle/>
                    <a:p>
                      <a:pPr algn="l" fontAlgn="b"/>
                      <a:r>
                        <a:rPr lang="en-US" sz="1500" b="0" i="0" u="none" strike="noStrike" dirty="0">
                          <a:solidFill>
                            <a:srgbClr val="FF0000"/>
                          </a:solidFill>
                          <a:effectLst/>
                          <a:latin typeface="Calibri" panose="020F0502020204030204" pitchFamily="34" charset="0"/>
                        </a:rPr>
                        <a:t> $   (3,669.40)</a:t>
                      </a:r>
                    </a:p>
                  </a:txBody>
                  <a:tcPr marL="4763" marR="4763" marT="4763" marB="0" anchor="b">
                    <a:lnL>
                      <a:noFill/>
                    </a:lnL>
                    <a:lnR>
                      <a:noFill/>
                    </a:lnR>
                    <a:lnT>
                      <a:noFill/>
                    </a:lnT>
                    <a:lnB>
                      <a:noFill/>
                    </a:lnB>
                  </a:tcPr>
                </a:tc>
                <a:tc>
                  <a:txBody>
                    <a:bodyPr/>
                    <a:lstStyle/>
                    <a:p>
                      <a:pPr algn="l" fontAlgn="b"/>
                      <a:endParaRPr lang="en-US" sz="1500" b="0" i="0" u="none" strike="noStrike">
                        <a:solidFill>
                          <a:srgbClr val="000000"/>
                        </a:solidFill>
                        <a:effectLst/>
                        <a:latin typeface="Calibri" panose="020F0502020204030204" pitchFamily="34" charset="0"/>
                      </a:endParaRPr>
                    </a:p>
                  </a:txBody>
                  <a:tcPr marL="4763" marR="4763" marT="4763" marB="0" anchor="b">
                    <a:lnL>
                      <a:noFill/>
                    </a:lnL>
                    <a:lnR>
                      <a:noFill/>
                    </a:lnR>
                    <a:lnT>
                      <a:noFill/>
                    </a:lnT>
                    <a:lnB>
                      <a:noFill/>
                    </a:lnB>
                  </a:tcPr>
                </a:tc>
                <a:tc>
                  <a:txBody>
                    <a:bodyPr/>
                    <a:lstStyle/>
                    <a:p>
                      <a:pPr algn="l" fontAlgn="b"/>
                      <a:endParaRPr lang="en-US" sz="1500" b="0" i="0" u="none" strike="noStrike">
                        <a:solidFill>
                          <a:srgbClr val="000000"/>
                        </a:solidFill>
                        <a:effectLst/>
                        <a:latin typeface="Calibri" panose="020F0502020204030204" pitchFamily="34" charset="0"/>
                      </a:endParaRPr>
                    </a:p>
                  </a:txBody>
                  <a:tcPr marL="4763" marR="4763" marT="4763" marB="0" anchor="b">
                    <a:lnL>
                      <a:noFill/>
                    </a:lnL>
                    <a:lnR>
                      <a:noFill/>
                    </a:lnR>
                    <a:lnT>
                      <a:noFill/>
                    </a:lnT>
                    <a:lnB>
                      <a:noFill/>
                    </a:lnB>
                  </a:tcPr>
                </a:tc>
                <a:extLst>
                  <a:ext uri="{0D108BD9-81ED-4DB2-BD59-A6C34878D82A}">
                    <a16:rowId xmlns:a16="http://schemas.microsoft.com/office/drawing/2014/main" xmlns="" val="1782318557"/>
                  </a:ext>
                </a:extLst>
              </a:tr>
              <a:tr h="440163">
                <a:tc>
                  <a:txBody>
                    <a:bodyPr/>
                    <a:lstStyle/>
                    <a:p>
                      <a:pPr algn="l" fontAlgn="b"/>
                      <a:r>
                        <a:rPr lang="en-US" sz="1500" b="0" i="0" u="none" strike="noStrike">
                          <a:solidFill>
                            <a:srgbClr val="000000"/>
                          </a:solidFill>
                          <a:effectLst/>
                          <a:latin typeface="Calibri" panose="020F0502020204030204" pitchFamily="34" charset="0"/>
                        </a:rPr>
                        <a:t>     Brian Haines</a:t>
                      </a:r>
                    </a:p>
                  </a:txBody>
                  <a:tcPr marL="4763" marR="4763" marT="4763" marB="0" anchor="b">
                    <a:lnL>
                      <a:noFill/>
                    </a:lnL>
                    <a:lnR>
                      <a:noFill/>
                    </a:lnR>
                    <a:lnT>
                      <a:noFill/>
                    </a:lnT>
                    <a:lnB>
                      <a:noFill/>
                    </a:lnB>
                  </a:tcPr>
                </a:tc>
                <a:tc>
                  <a:txBody>
                    <a:bodyPr/>
                    <a:lstStyle/>
                    <a:p>
                      <a:pPr algn="l" fontAlgn="b"/>
                      <a:r>
                        <a:rPr lang="en-US" sz="1500" b="0" i="0" u="none" strike="noStrike" dirty="0">
                          <a:solidFill>
                            <a:srgbClr val="FF0000"/>
                          </a:solidFill>
                          <a:effectLst/>
                          <a:latin typeface="Calibri" panose="020F0502020204030204" pitchFamily="34" charset="0"/>
                        </a:rPr>
                        <a:t> $   (4,922.00)</a:t>
                      </a:r>
                    </a:p>
                  </a:txBody>
                  <a:tcPr marL="4763" marR="4763" marT="4763" marB="0" anchor="b">
                    <a:lnL>
                      <a:noFill/>
                    </a:lnL>
                    <a:lnR>
                      <a:noFill/>
                    </a:lnR>
                    <a:lnT>
                      <a:noFill/>
                    </a:lnT>
                    <a:lnB>
                      <a:noFill/>
                    </a:lnB>
                  </a:tcPr>
                </a:tc>
                <a:tc>
                  <a:txBody>
                    <a:bodyPr/>
                    <a:lstStyle/>
                    <a:p>
                      <a:pPr algn="l" fontAlgn="b"/>
                      <a:endParaRPr lang="en-US" sz="1500" b="0" i="0" u="none" strike="noStrike">
                        <a:solidFill>
                          <a:srgbClr val="000000"/>
                        </a:solidFill>
                        <a:effectLst/>
                        <a:latin typeface="Calibri" panose="020F0502020204030204" pitchFamily="34" charset="0"/>
                      </a:endParaRPr>
                    </a:p>
                  </a:txBody>
                  <a:tcPr marL="4763" marR="4763" marT="4763" marB="0" anchor="b">
                    <a:lnL>
                      <a:noFill/>
                    </a:lnL>
                    <a:lnR>
                      <a:noFill/>
                    </a:lnR>
                    <a:lnT>
                      <a:noFill/>
                    </a:lnT>
                    <a:lnB>
                      <a:noFill/>
                    </a:lnB>
                  </a:tcPr>
                </a:tc>
                <a:tc>
                  <a:txBody>
                    <a:bodyPr/>
                    <a:lstStyle/>
                    <a:p>
                      <a:pPr algn="l" fontAlgn="b"/>
                      <a:endParaRPr lang="en-US" sz="1500" b="0" i="0" u="none" strike="noStrike">
                        <a:solidFill>
                          <a:srgbClr val="000000"/>
                        </a:solidFill>
                        <a:effectLst/>
                        <a:latin typeface="Calibri" panose="020F0502020204030204" pitchFamily="34" charset="0"/>
                      </a:endParaRPr>
                    </a:p>
                  </a:txBody>
                  <a:tcPr marL="4763" marR="4763" marT="4763" marB="0" anchor="b">
                    <a:lnL>
                      <a:noFill/>
                    </a:lnL>
                    <a:lnR>
                      <a:noFill/>
                    </a:lnR>
                    <a:lnT>
                      <a:noFill/>
                    </a:lnT>
                    <a:lnB>
                      <a:noFill/>
                    </a:lnB>
                  </a:tcPr>
                </a:tc>
                <a:extLst>
                  <a:ext uri="{0D108BD9-81ED-4DB2-BD59-A6C34878D82A}">
                    <a16:rowId xmlns:a16="http://schemas.microsoft.com/office/drawing/2014/main" xmlns="" val="3702514654"/>
                  </a:ext>
                </a:extLst>
              </a:tr>
              <a:tr h="440163">
                <a:tc>
                  <a:txBody>
                    <a:bodyPr/>
                    <a:lstStyle/>
                    <a:p>
                      <a:pPr algn="l" fontAlgn="b"/>
                      <a:r>
                        <a:rPr lang="en-US" sz="1500" b="0" i="0" u="none" strike="noStrike">
                          <a:solidFill>
                            <a:srgbClr val="000000"/>
                          </a:solidFill>
                          <a:effectLst/>
                          <a:latin typeface="Calibri" panose="020F0502020204030204" pitchFamily="34" charset="0"/>
                        </a:rPr>
                        <a:t>     Other (Electric, Water, Garbage/Recycling, Building)</a:t>
                      </a:r>
                    </a:p>
                  </a:txBody>
                  <a:tcPr marL="4763" marR="4763" marT="4763" marB="0" anchor="b">
                    <a:lnL>
                      <a:noFill/>
                    </a:lnL>
                    <a:lnR>
                      <a:noFill/>
                    </a:lnR>
                    <a:lnT>
                      <a:noFill/>
                    </a:lnT>
                    <a:lnB>
                      <a:noFill/>
                    </a:lnB>
                  </a:tcPr>
                </a:tc>
                <a:tc>
                  <a:txBody>
                    <a:bodyPr/>
                    <a:lstStyle/>
                    <a:p>
                      <a:pPr algn="l" fontAlgn="b"/>
                      <a:r>
                        <a:rPr lang="en-US" sz="1500" b="0" i="0" u="none" strike="noStrike" dirty="0">
                          <a:solidFill>
                            <a:srgbClr val="FF0000"/>
                          </a:solidFill>
                          <a:effectLst/>
                          <a:latin typeface="Calibri" panose="020F0502020204030204" pitchFamily="34" charset="0"/>
                        </a:rPr>
                        <a:t> $      (125.07)</a:t>
                      </a:r>
                    </a:p>
                  </a:txBody>
                  <a:tcPr marL="4763" marR="4763" marT="4763" marB="0" anchor="b">
                    <a:lnL>
                      <a:noFill/>
                    </a:lnL>
                    <a:lnR>
                      <a:noFill/>
                    </a:lnR>
                    <a:lnT>
                      <a:noFill/>
                    </a:lnT>
                    <a:lnB>
                      <a:noFill/>
                    </a:lnB>
                  </a:tcPr>
                </a:tc>
                <a:tc>
                  <a:txBody>
                    <a:bodyPr/>
                    <a:lstStyle/>
                    <a:p>
                      <a:pPr algn="l" fontAlgn="b"/>
                      <a:endParaRPr lang="en-US" sz="1500" b="0" i="0" u="none" strike="noStrike">
                        <a:solidFill>
                          <a:srgbClr val="000000"/>
                        </a:solidFill>
                        <a:effectLst/>
                        <a:latin typeface="Calibri" panose="020F0502020204030204" pitchFamily="34" charset="0"/>
                      </a:endParaRPr>
                    </a:p>
                  </a:txBody>
                  <a:tcPr marL="4763" marR="4763" marT="4763" marB="0" anchor="b">
                    <a:lnL>
                      <a:noFill/>
                    </a:lnL>
                    <a:lnR>
                      <a:noFill/>
                    </a:lnR>
                    <a:lnT>
                      <a:noFill/>
                    </a:lnT>
                    <a:lnB>
                      <a:noFill/>
                    </a:lnB>
                  </a:tcPr>
                </a:tc>
                <a:tc>
                  <a:txBody>
                    <a:bodyPr/>
                    <a:lstStyle/>
                    <a:p>
                      <a:pPr algn="l" fontAlgn="b"/>
                      <a:endParaRPr lang="en-US" sz="1500" b="0" i="0" u="none" strike="noStrike" dirty="0">
                        <a:solidFill>
                          <a:srgbClr val="000000"/>
                        </a:solidFill>
                        <a:effectLst/>
                        <a:latin typeface="Calibri" panose="020F0502020204030204" pitchFamily="34" charset="0"/>
                      </a:endParaRPr>
                    </a:p>
                  </a:txBody>
                  <a:tcPr marL="4763" marR="4763" marT="4763" marB="0" anchor="b">
                    <a:lnL>
                      <a:noFill/>
                    </a:lnL>
                    <a:lnR>
                      <a:noFill/>
                    </a:lnR>
                    <a:lnT>
                      <a:noFill/>
                    </a:lnT>
                    <a:lnB>
                      <a:noFill/>
                    </a:lnB>
                  </a:tcPr>
                </a:tc>
                <a:extLst>
                  <a:ext uri="{0D108BD9-81ED-4DB2-BD59-A6C34878D82A}">
                    <a16:rowId xmlns:a16="http://schemas.microsoft.com/office/drawing/2014/main" xmlns="" val="3037646701"/>
                  </a:ext>
                </a:extLst>
              </a:tr>
              <a:tr h="440163">
                <a:tc>
                  <a:txBody>
                    <a:bodyPr/>
                    <a:lstStyle/>
                    <a:p>
                      <a:pPr algn="l" fontAlgn="b"/>
                      <a:r>
                        <a:rPr lang="en-US" sz="1500" b="0" i="0" u="none" strike="noStrike" dirty="0">
                          <a:solidFill>
                            <a:srgbClr val="000000"/>
                          </a:solidFill>
                          <a:effectLst/>
                          <a:latin typeface="Calibri" panose="020F0502020204030204" pitchFamily="34" charset="0"/>
                        </a:rPr>
                        <a:t>Ending Balance (December 30, 2021)</a:t>
                      </a:r>
                    </a:p>
                  </a:txBody>
                  <a:tcPr marL="4763" marR="4763" marT="4763" marB="0" anchor="b">
                    <a:lnL>
                      <a:noFill/>
                    </a:lnL>
                    <a:lnR>
                      <a:noFill/>
                    </a:lnR>
                    <a:lnT>
                      <a:noFill/>
                    </a:lnT>
                    <a:lnB>
                      <a:noFill/>
                    </a:lnB>
                  </a:tcPr>
                </a:tc>
                <a:tc>
                  <a:txBody>
                    <a:bodyPr/>
                    <a:lstStyle/>
                    <a:p>
                      <a:pPr algn="l" fontAlgn="b"/>
                      <a:endParaRPr lang="en-US" sz="1500" b="0" i="0" u="none" strike="noStrike" dirty="0">
                        <a:solidFill>
                          <a:srgbClr val="000000"/>
                        </a:solidFill>
                        <a:effectLst/>
                        <a:latin typeface="Calibri" panose="020F0502020204030204" pitchFamily="34" charset="0"/>
                      </a:endParaRPr>
                    </a:p>
                  </a:txBody>
                  <a:tcPr marL="4763" marR="4763" marT="4763" marB="0" anchor="b">
                    <a:lnL>
                      <a:noFill/>
                    </a:lnL>
                    <a:lnR>
                      <a:noFill/>
                    </a:lnR>
                    <a:lnT>
                      <a:noFill/>
                    </a:lnT>
                    <a:lnB>
                      <a:noFill/>
                    </a:lnB>
                  </a:tcPr>
                </a:tc>
                <a:tc>
                  <a:txBody>
                    <a:bodyPr/>
                    <a:lstStyle/>
                    <a:p>
                      <a:pPr algn="l" fontAlgn="b"/>
                      <a:endParaRPr lang="en-US" sz="1500" b="0" i="0" u="none" strike="noStrike">
                        <a:solidFill>
                          <a:srgbClr val="000000"/>
                        </a:solidFill>
                        <a:effectLst/>
                        <a:latin typeface="Calibri" panose="020F0502020204030204" pitchFamily="34" charset="0"/>
                      </a:endParaRPr>
                    </a:p>
                  </a:txBody>
                  <a:tcPr marL="4763" marR="4763" marT="4763" marB="0" anchor="b">
                    <a:lnL>
                      <a:noFill/>
                    </a:lnL>
                    <a:lnR>
                      <a:noFill/>
                    </a:lnR>
                    <a:lnT>
                      <a:noFill/>
                    </a:lnT>
                    <a:lnB>
                      <a:noFill/>
                    </a:lnB>
                  </a:tcPr>
                </a:tc>
                <a:tc>
                  <a:txBody>
                    <a:bodyPr/>
                    <a:lstStyle/>
                    <a:p>
                      <a:pPr algn="l" fontAlgn="b"/>
                      <a:r>
                        <a:rPr lang="en-US" sz="1500" b="0" i="0" u="none" strike="noStrike" dirty="0">
                          <a:solidFill>
                            <a:srgbClr val="000000"/>
                          </a:solidFill>
                          <a:effectLst/>
                          <a:latin typeface="Calibri" panose="020F0502020204030204" pitchFamily="34" charset="0"/>
                        </a:rPr>
                        <a:t> $ 27,747.91 </a:t>
                      </a:r>
                    </a:p>
                  </a:txBody>
                  <a:tcPr marL="4763" marR="4763" marT="4763" marB="0" anchor="b">
                    <a:lnL>
                      <a:noFill/>
                    </a:lnL>
                    <a:lnR>
                      <a:noFill/>
                    </a:lnR>
                    <a:lnT>
                      <a:noFill/>
                    </a:lnT>
                    <a:lnB>
                      <a:noFill/>
                    </a:lnB>
                  </a:tcPr>
                </a:tc>
                <a:extLst>
                  <a:ext uri="{0D108BD9-81ED-4DB2-BD59-A6C34878D82A}">
                    <a16:rowId xmlns:a16="http://schemas.microsoft.com/office/drawing/2014/main" xmlns="" val="2259305071"/>
                  </a:ext>
                </a:extLst>
              </a:tr>
            </a:tbl>
          </a:graphicData>
        </a:graphic>
      </p:graphicFrame>
    </p:spTree>
    <p:extLst>
      <p:ext uri="{BB962C8B-B14F-4D97-AF65-F5344CB8AC3E}">
        <p14:creationId xmlns:p14="http://schemas.microsoft.com/office/powerpoint/2010/main" val="402568974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xmlns="" id="{F118AAEE-4B10-4741-8157-FFE4B9B89A4F}"/>
              </a:ext>
            </a:extLst>
          </p:cNvPr>
          <p:cNvGraphicFramePr>
            <a:graphicFrameLocks noGrp="1"/>
          </p:cNvGraphicFramePr>
          <p:nvPr/>
        </p:nvGraphicFramePr>
        <p:xfrm>
          <a:off x="790575" y="228600"/>
          <a:ext cx="7562851" cy="3627751"/>
        </p:xfrm>
        <a:graphic>
          <a:graphicData uri="http://schemas.openxmlformats.org/drawingml/2006/table">
            <a:tbl>
              <a:tblPr/>
              <a:tblGrid>
                <a:gridCol w="4371714">
                  <a:extLst>
                    <a:ext uri="{9D8B030D-6E8A-4147-A177-3AD203B41FA5}">
                      <a16:colId xmlns:a16="http://schemas.microsoft.com/office/drawing/2014/main" xmlns="" val="2989978288"/>
                    </a:ext>
                  </a:extLst>
                </a:gridCol>
                <a:gridCol w="1101872">
                  <a:extLst>
                    <a:ext uri="{9D8B030D-6E8A-4147-A177-3AD203B41FA5}">
                      <a16:colId xmlns:a16="http://schemas.microsoft.com/office/drawing/2014/main" xmlns="" val="637203181"/>
                    </a:ext>
                  </a:extLst>
                </a:gridCol>
                <a:gridCol w="1044632">
                  <a:extLst>
                    <a:ext uri="{9D8B030D-6E8A-4147-A177-3AD203B41FA5}">
                      <a16:colId xmlns:a16="http://schemas.microsoft.com/office/drawing/2014/main" xmlns="" val="2003694999"/>
                    </a:ext>
                  </a:extLst>
                </a:gridCol>
                <a:gridCol w="1044632">
                  <a:extLst>
                    <a:ext uri="{9D8B030D-6E8A-4147-A177-3AD203B41FA5}">
                      <a16:colId xmlns:a16="http://schemas.microsoft.com/office/drawing/2014/main" xmlns="" val="3251338919"/>
                    </a:ext>
                  </a:extLst>
                </a:gridCol>
              </a:tblGrid>
              <a:tr h="524810">
                <a:tc gridSpan="4">
                  <a:txBody>
                    <a:bodyPr/>
                    <a:lstStyle/>
                    <a:p>
                      <a:pPr algn="ctr" fontAlgn="b"/>
                      <a:r>
                        <a:rPr lang="en-US" sz="1800" b="1" i="0" u="none" strike="noStrike" dirty="0">
                          <a:solidFill>
                            <a:srgbClr val="000000"/>
                          </a:solidFill>
                          <a:effectLst/>
                          <a:latin typeface="Calibri" panose="020F0502020204030204" pitchFamily="34" charset="0"/>
                        </a:rPr>
                        <a:t>Nov-2021 Itemized</a:t>
                      </a:r>
                    </a:p>
                  </a:txBody>
                  <a:tcPr marL="4763" marR="4763" marT="4763"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xmlns="" val="4200948218"/>
                  </a:ext>
                </a:extLst>
              </a:tr>
              <a:tr h="440163">
                <a:tc>
                  <a:txBody>
                    <a:bodyPr/>
                    <a:lstStyle/>
                    <a:p>
                      <a:pPr algn="l" fontAlgn="b"/>
                      <a:r>
                        <a:rPr lang="en-US" sz="1500" b="0" i="0" u="none" strike="noStrike" dirty="0">
                          <a:solidFill>
                            <a:srgbClr val="000000"/>
                          </a:solidFill>
                          <a:effectLst/>
                          <a:latin typeface="Calibri" panose="020F0502020204030204" pitchFamily="34" charset="0"/>
                        </a:rPr>
                        <a:t>Beginning Balance (November 1, 2021)</a:t>
                      </a:r>
                    </a:p>
                  </a:txBody>
                  <a:tcPr marL="4763" marR="4763" marT="4763" marB="0" anchor="b">
                    <a:lnL>
                      <a:noFill/>
                    </a:lnL>
                    <a:lnR>
                      <a:noFill/>
                    </a:lnR>
                    <a:lnT>
                      <a:noFill/>
                    </a:lnT>
                    <a:lnB>
                      <a:noFill/>
                    </a:lnB>
                  </a:tcPr>
                </a:tc>
                <a:tc>
                  <a:txBody>
                    <a:bodyPr/>
                    <a:lstStyle/>
                    <a:p>
                      <a:pPr algn="l" fontAlgn="b"/>
                      <a:endParaRPr lang="en-US" sz="1500" b="0" i="0" u="none" strike="noStrike">
                        <a:solidFill>
                          <a:srgbClr val="000000"/>
                        </a:solidFill>
                        <a:effectLst/>
                        <a:latin typeface="Calibri" panose="020F0502020204030204" pitchFamily="34" charset="0"/>
                      </a:endParaRPr>
                    </a:p>
                  </a:txBody>
                  <a:tcPr marL="4763" marR="4763" marT="4763" marB="0" anchor="b">
                    <a:lnL>
                      <a:noFill/>
                    </a:lnL>
                    <a:lnR>
                      <a:noFill/>
                    </a:lnR>
                    <a:lnT>
                      <a:noFill/>
                    </a:lnT>
                    <a:lnB>
                      <a:noFill/>
                    </a:lnB>
                  </a:tcPr>
                </a:tc>
                <a:tc>
                  <a:txBody>
                    <a:bodyPr/>
                    <a:lstStyle/>
                    <a:p>
                      <a:pPr algn="l" fontAlgn="b"/>
                      <a:endParaRPr lang="en-US" sz="1500" b="0" i="0" u="none" strike="noStrike">
                        <a:solidFill>
                          <a:srgbClr val="000000"/>
                        </a:solidFill>
                        <a:effectLst/>
                        <a:latin typeface="Calibri" panose="020F0502020204030204" pitchFamily="34" charset="0"/>
                      </a:endParaRPr>
                    </a:p>
                  </a:txBody>
                  <a:tcPr marL="4763" marR="4763" marT="4763" marB="0" anchor="b">
                    <a:lnL>
                      <a:noFill/>
                    </a:lnL>
                    <a:lnR>
                      <a:noFill/>
                    </a:lnR>
                    <a:lnT>
                      <a:noFill/>
                    </a:lnT>
                    <a:lnB>
                      <a:noFill/>
                    </a:lnB>
                  </a:tcPr>
                </a:tc>
                <a:tc>
                  <a:txBody>
                    <a:bodyPr/>
                    <a:lstStyle/>
                    <a:p>
                      <a:pPr algn="l" fontAlgn="b"/>
                      <a:r>
                        <a:rPr lang="en-US" sz="1500" b="0" i="0" u="none" strike="noStrike" dirty="0">
                          <a:solidFill>
                            <a:srgbClr val="000000"/>
                          </a:solidFill>
                          <a:effectLst/>
                          <a:latin typeface="Calibri" panose="020F0502020204030204" pitchFamily="34" charset="0"/>
                        </a:rPr>
                        <a:t> $ 29,340.18 </a:t>
                      </a:r>
                    </a:p>
                  </a:txBody>
                  <a:tcPr marL="4763" marR="4763" marT="4763" marB="0" anchor="b">
                    <a:lnL>
                      <a:noFill/>
                    </a:lnL>
                    <a:lnR>
                      <a:noFill/>
                    </a:lnR>
                    <a:lnT>
                      <a:noFill/>
                    </a:lnT>
                    <a:lnB>
                      <a:noFill/>
                    </a:lnB>
                  </a:tcPr>
                </a:tc>
                <a:extLst>
                  <a:ext uri="{0D108BD9-81ED-4DB2-BD59-A6C34878D82A}">
                    <a16:rowId xmlns:a16="http://schemas.microsoft.com/office/drawing/2014/main" xmlns="" val="3065341384"/>
                  </a:ext>
                </a:extLst>
              </a:tr>
              <a:tr h="440163">
                <a:tc>
                  <a:txBody>
                    <a:bodyPr/>
                    <a:lstStyle/>
                    <a:p>
                      <a:pPr algn="l" fontAlgn="b"/>
                      <a:r>
                        <a:rPr lang="en-US" sz="1500" b="0" i="0" u="none" strike="noStrike">
                          <a:solidFill>
                            <a:srgbClr val="000000"/>
                          </a:solidFill>
                          <a:effectLst/>
                          <a:latin typeface="Calibri" panose="020F0502020204030204" pitchFamily="34" charset="0"/>
                        </a:rPr>
                        <a:t>Deposits</a:t>
                      </a:r>
                    </a:p>
                  </a:txBody>
                  <a:tcPr marL="4763" marR="4763" marT="4763" marB="0" anchor="b">
                    <a:lnL>
                      <a:noFill/>
                    </a:lnL>
                    <a:lnR>
                      <a:noFill/>
                    </a:lnR>
                    <a:lnT>
                      <a:noFill/>
                    </a:lnT>
                    <a:lnB>
                      <a:noFill/>
                    </a:lnB>
                  </a:tcPr>
                </a:tc>
                <a:tc>
                  <a:txBody>
                    <a:bodyPr/>
                    <a:lstStyle/>
                    <a:p>
                      <a:pPr algn="l" fontAlgn="b"/>
                      <a:endParaRPr lang="en-US" sz="1500" b="0" i="0" u="none" strike="noStrike">
                        <a:solidFill>
                          <a:srgbClr val="000000"/>
                        </a:solidFill>
                        <a:effectLst/>
                        <a:latin typeface="Calibri" panose="020F0502020204030204" pitchFamily="34" charset="0"/>
                      </a:endParaRPr>
                    </a:p>
                  </a:txBody>
                  <a:tcPr marL="4763" marR="4763" marT="4763" marB="0" anchor="b">
                    <a:lnL>
                      <a:noFill/>
                    </a:lnL>
                    <a:lnR>
                      <a:noFill/>
                    </a:lnR>
                    <a:lnT>
                      <a:noFill/>
                    </a:lnT>
                    <a:lnB>
                      <a:noFill/>
                    </a:lnB>
                  </a:tcPr>
                </a:tc>
                <a:tc>
                  <a:txBody>
                    <a:bodyPr/>
                    <a:lstStyle/>
                    <a:p>
                      <a:pPr algn="l" fontAlgn="b"/>
                      <a:r>
                        <a:rPr lang="en-US" sz="1500" b="0" i="0" u="none" strike="noStrike" dirty="0">
                          <a:solidFill>
                            <a:srgbClr val="000000"/>
                          </a:solidFill>
                          <a:effectLst/>
                          <a:latin typeface="Calibri" panose="020F0502020204030204" pitchFamily="34" charset="0"/>
                        </a:rPr>
                        <a:t> $ 9,802.40 </a:t>
                      </a:r>
                    </a:p>
                  </a:txBody>
                  <a:tcPr marL="4763" marR="4763" marT="4763" marB="0" anchor="b">
                    <a:lnL>
                      <a:noFill/>
                    </a:lnL>
                    <a:lnR>
                      <a:noFill/>
                    </a:lnR>
                    <a:lnT>
                      <a:noFill/>
                    </a:lnT>
                    <a:lnB>
                      <a:noFill/>
                    </a:lnB>
                  </a:tcPr>
                </a:tc>
                <a:tc>
                  <a:txBody>
                    <a:bodyPr/>
                    <a:lstStyle/>
                    <a:p>
                      <a:pPr algn="l" fontAlgn="b"/>
                      <a:r>
                        <a:rPr lang="en-US" sz="1500" b="0" i="0" u="none" strike="noStrike" dirty="0">
                          <a:solidFill>
                            <a:srgbClr val="000000"/>
                          </a:solidFill>
                          <a:effectLst/>
                          <a:latin typeface="Calibri" panose="020F0502020204030204" pitchFamily="34" charset="0"/>
                        </a:rPr>
                        <a:t> $ 39,142.58 </a:t>
                      </a:r>
                    </a:p>
                  </a:txBody>
                  <a:tcPr marL="4763" marR="4763" marT="4763" marB="0" anchor="b">
                    <a:lnL>
                      <a:noFill/>
                    </a:lnL>
                    <a:lnR>
                      <a:noFill/>
                    </a:lnR>
                    <a:lnT>
                      <a:noFill/>
                    </a:lnT>
                    <a:lnB>
                      <a:noFill/>
                    </a:lnB>
                  </a:tcPr>
                </a:tc>
                <a:extLst>
                  <a:ext uri="{0D108BD9-81ED-4DB2-BD59-A6C34878D82A}">
                    <a16:rowId xmlns:a16="http://schemas.microsoft.com/office/drawing/2014/main" xmlns="" val="26580262"/>
                  </a:ext>
                </a:extLst>
              </a:tr>
              <a:tr h="461963">
                <a:tc>
                  <a:txBody>
                    <a:bodyPr/>
                    <a:lstStyle/>
                    <a:p>
                      <a:pPr algn="l" fontAlgn="b"/>
                      <a:r>
                        <a:rPr lang="en-US" sz="1500" b="0" i="0" u="none" strike="noStrike">
                          <a:solidFill>
                            <a:srgbClr val="000000"/>
                          </a:solidFill>
                          <a:effectLst/>
                          <a:latin typeface="Calibri" panose="020F0502020204030204" pitchFamily="34" charset="0"/>
                        </a:rPr>
                        <a:t>Expenses</a:t>
                      </a:r>
                    </a:p>
                  </a:txBody>
                  <a:tcPr marL="4763" marR="4763" marT="4763" marB="0" anchor="b">
                    <a:lnL>
                      <a:noFill/>
                    </a:lnL>
                    <a:lnR>
                      <a:noFill/>
                    </a:lnR>
                    <a:lnT>
                      <a:noFill/>
                    </a:lnT>
                    <a:lnB>
                      <a:noFill/>
                    </a:lnB>
                  </a:tcPr>
                </a:tc>
                <a:tc>
                  <a:txBody>
                    <a:bodyPr/>
                    <a:lstStyle/>
                    <a:p>
                      <a:pPr algn="l" fontAlgn="b"/>
                      <a:r>
                        <a:rPr lang="en-US" sz="1500" b="0" i="0" u="none" strike="noStrike" dirty="0">
                          <a:solidFill>
                            <a:srgbClr val="FF0000"/>
                          </a:solidFill>
                          <a:effectLst/>
                          <a:latin typeface="Calibri" panose="020F0502020204030204" pitchFamily="34" charset="0"/>
                        </a:rPr>
                        <a:t> $   (8,700.20)</a:t>
                      </a:r>
                    </a:p>
                  </a:txBody>
                  <a:tcPr marL="4763" marR="4763" marT="4763" marB="0" anchor="b">
                    <a:lnL>
                      <a:noFill/>
                    </a:lnL>
                    <a:lnR>
                      <a:noFill/>
                    </a:lnR>
                    <a:lnT>
                      <a:noFill/>
                    </a:lnT>
                    <a:lnB>
                      <a:noFill/>
                    </a:lnB>
                  </a:tcPr>
                </a:tc>
                <a:tc>
                  <a:txBody>
                    <a:bodyPr/>
                    <a:lstStyle/>
                    <a:p>
                      <a:pPr algn="l" fontAlgn="b"/>
                      <a:endParaRPr lang="en-US" sz="1500" b="0" i="0" u="none" strike="noStrike">
                        <a:solidFill>
                          <a:srgbClr val="000000"/>
                        </a:solidFill>
                        <a:effectLst/>
                        <a:latin typeface="Calibri" panose="020F0502020204030204" pitchFamily="34" charset="0"/>
                      </a:endParaRPr>
                    </a:p>
                  </a:txBody>
                  <a:tcPr marL="4763" marR="4763" marT="4763" marB="0" anchor="b">
                    <a:lnL>
                      <a:noFill/>
                    </a:lnL>
                    <a:lnR>
                      <a:noFill/>
                    </a:lnR>
                    <a:lnT>
                      <a:noFill/>
                    </a:lnT>
                    <a:lnB>
                      <a:noFill/>
                    </a:lnB>
                  </a:tcPr>
                </a:tc>
                <a:tc>
                  <a:txBody>
                    <a:bodyPr/>
                    <a:lstStyle/>
                    <a:p>
                      <a:pPr algn="l" fontAlgn="b"/>
                      <a:endParaRPr lang="en-US" sz="1500" b="0" i="0" u="none" strike="noStrike" dirty="0">
                        <a:solidFill>
                          <a:srgbClr val="000000"/>
                        </a:solidFill>
                        <a:effectLst/>
                        <a:latin typeface="Calibri" panose="020F0502020204030204" pitchFamily="34" charset="0"/>
                      </a:endParaRPr>
                    </a:p>
                    <a:p>
                      <a:pPr algn="l" fontAlgn="b"/>
                      <a:r>
                        <a:rPr lang="en-US" sz="1500" b="0" i="0" u="none" strike="noStrike" dirty="0">
                          <a:solidFill>
                            <a:srgbClr val="000000"/>
                          </a:solidFill>
                          <a:effectLst/>
                          <a:latin typeface="Calibri" panose="020F0502020204030204" pitchFamily="34" charset="0"/>
                        </a:rPr>
                        <a:t> </a:t>
                      </a:r>
                    </a:p>
                  </a:txBody>
                  <a:tcPr marL="4763" marR="4763" marT="4763" marB="0" anchor="b">
                    <a:lnL>
                      <a:noFill/>
                    </a:lnL>
                    <a:lnR>
                      <a:noFill/>
                    </a:lnR>
                    <a:lnT>
                      <a:noFill/>
                    </a:lnT>
                    <a:lnB>
                      <a:noFill/>
                    </a:lnB>
                  </a:tcPr>
                </a:tc>
                <a:extLst>
                  <a:ext uri="{0D108BD9-81ED-4DB2-BD59-A6C34878D82A}">
                    <a16:rowId xmlns:a16="http://schemas.microsoft.com/office/drawing/2014/main" xmlns="" val="634858536"/>
                  </a:ext>
                </a:extLst>
              </a:tr>
              <a:tr h="440163">
                <a:tc>
                  <a:txBody>
                    <a:bodyPr/>
                    <a:lstStyle/>
                    <a:p>
                      <a:pPr algn="l" fontAlgn="b"/>
                      <a:r>
                        <a:rPr lang="en-US" sz="1500" b="0" i="0" u="none" strike="noStrike" dirty="0">
                          <a:solidFill>
                            <a:srgbClr val="000000"/>
                          </a:solidFill>
                          <a:effectLst/>
                          <a:latin typeface="Calibri" panose="020F0502020204030204" pitchFamily="34" charset="0"/>
                        </a:rPr>
                        <a:t>     Rent</a:t>
                      </a:r>
                    </a:p>
                  </a:txBody>
                  <a:tcPr marL="4763" marR="4763" marT="4763" marB="0" anchor="b">
                    <a:lnL>
                      <a:noFill/>
                    </a:lnL>
                    <a:lnR>
                      <a:noFill/>
                    </a:lnR>
                    <a:lnT>
                      <a:noFill/>
                    </a:lnT>
                    <a:lnB>
                      <a:noFill/>
                    </a:lnB>
                  </a:tcPr>
                </a:tc>
                <a:tc>
                  <a:txBody>
                    <a:bodyPr/>
                    <a:lstStyle/>
                    <a:p>
                      <a:pPr algn="l" fontAlgn="b"/>
                      <a:r>
                        <a:rPr lang="en-US" sz="1500" b="0" i="0" u="none" strike="noStrike" dirty="0">
                          <a:solidFill>
                            <a:srgbClr val="FF0000"/>
                          </a:solidFill>
                          <a:effectLst/>
                          <a:latin typeface="Calibri" panose="020F0502020204030204" pitchFamily="34" charset="0"/>
                        </a:rPr>
                        <a:t> $   (3,669.40)</a:t>
                      </a:r>
                    </a:p>
                  </a:txBody>
                  <a:tcPr marL="4763" marR="4763" marT="4763" marB="0" anchor="b">
                    <a:lnL>
                      <a:noFill/>
                    </a:lnL>
                    <a:lnR>
                      <a:noFill/>
                    </a:lnR>
                    <a:lnT>
                      <a:noFill/>
                    </a:lnT>
                    <a:lnB>
                      <a:noFill/>
                    </a:lnB>
                  </a:tcPr>
                </a:tc>
                <a:tc>
                  <a:txBody>
                    <a:bodyPr/>
                    <a:lstStyle/>
                    <a:p>
                      <a:pPr algn="l" fontAlgn="b"/>
                      <a:endParaRPr lang="en-US" sz="1500" b="0" i="0" u="none" strike="noStrike">
                        <a:solidFill>
                          <a:srgbClr val="000000"/>
                        </a:solidFill>
                        <a:effectLst/>
                        <a:latin typeface="Calibri" panose="020F0502020204030204" pitchFamily="34" charset="0"/>
                      </a:endParaRPr>
                    </a:p>
                  </a:txBody>
                  <a:tcPr marL="4763" marR="4763" marT="4763" marB="0" anchor="b">
                    <a:lnL>
                      <a:noFill/>
                    </a:lnL>
                    <a:lnR>
                      <a:noFill/>
                    </a:lnR>
                    <a:lnT>
                      <a:noFill/>
                    </a:lnT>
                    <a:lnB>
                      <a:noFill/>
                    </a:lnB>
                  </a:tcPr>
                </a:tc>
                <a:tc>
                  <a:txBody>
                    <a:bodyPr/>
                    <a:lstStyle/>
                    <a:p>
                      <a:pPr algn="l" fontAlgn="b"/>
                      <a:endParaRPr lang="en-US" sz="1500" b="0" i="0" u="none" strike="noStrike">
                        <a:solidFill>
                          <a:srgbClr val="000000"/>
                        </a:solidFill>
                        <a:effectLst/>
                        <a:latin typeface="Calibri" panose="020F0502020204030204" pitchFamily="34" charset="0"/>
                      </a:endParaRPr>
                    </a:p>
                  </a:txBody>
                  <a:tcPr marL="4763" marR="4763" marT="4763" marB="0" anchor="b">
                    <a:lnL>
                      <a:noFill/>
                    </a:lnL>
                    <a:lnR>
                      <a:noFill/>
                    </a:lnR>
                    <a:lnT>
                      <a:noFill/>
                    </a:lnT>
                    <a:lnB>
                      <a:noFill/>
                    </a:lnB>
                  </a:tcPr>
                </a:tc>
                <a:extLst>
                  <a:ext uri="{0D108BD9-81ED-4DB2-BD59-A6C34878D82A}">
                    <a16:rowId xmlns:a16="http://schemas.microsoft.com/office/drawing/2014/main" xmlns="" val="1782318557"/>
                  </a:ext>
                </a:extLst>
              </a:tr>
              <a:tr h="440163">
                <a:tc>
                  <a:txBody>
                    <a:bodyPr/>
                    <a:lstStyle/>
                    <a:p>
                      <a:pPr algn="l" fontAlgn="b"/>
                      <a:r>
                        <a:rPr lang="en-US" sz="1500" b="0" i="0" u="none" strike="noStrike">
                          <a:solidFill>
                            <a:srgbClr val="000000"/>
                          </a:solidFill>
                          <a:effectLst/>
                          <a:latin typeface="Calibri" panose="020F0502020204030204" pitchFamily="34" charset="0"/>
                        </a:rPr>
                        <a:t>     Brian Haines</a:t>
                      </a:r>
                    </a:p>
                  </a:txBody>
                  <a:tcPr marL="4763" marR="4763" marT="4763" marB="0" anchor="b">
                    <a:lnL>
                      <a:noFill/>
                    </a:lnL>
                    <a:lnR>
                      <a:noFill/>
                    </a:lnR>
                    <a:lnT>
                      <a:noFill/>
                    </a:lnT>
                    <a:lnB>
                      <a:noFill/>
                    </a:lnB>
                  </a:tcPr>
                </a:tc>
                <a:tc>
                  <a:txBody>
                    <a:bodyPr/>
                    <a:lstStyle/>
                    <a:p>
                      <a:pPr algn="l" fontAlgn="b"/>
                      <a:r>
                        <a:rPr lang="en-US" sz="1500" b="0" i="0" u="none" strike="noStrike" dirty="0">
                          <a:solidFill>
                            <a:srgbClr val="FF0000"/>
                          </a:solidFill>
                          <a:effectLst/>
                          <a:latin typeface="Calibri" panose="020F0502020204030204" pitchFamily="34" charset="0"/>
                        </a:rPr>
                        <a:t> $   (4,922.00)</a:t>
                      </a:r>
                    </a:p>
                  </a:txBody>
                  <a:tcPr marL="4763" marR="4763" marT="4763" marB="0" anchor="b">
                    <a:lnL>
                      <a:noFill/>
                    </a:lnL>
                    <a:lnR>
                      <a:noFill/>
                    </a:lnR>
                    <a:lnT>
                      <a:noFill/>
                    </a:lnT>
                    <a:lnB>
                      <a:noFill/>
                    </a:lnB>
                  </a:tcPr>
                </a:tc>
                <a:tc>
                  <a:txBody>
                    <a:bodyPr/>
                    <a:lstStyle/>
                    <a:p>
                      <a:pPr algn="l" fontAlgn="b"/>
                      <a:endParaRPr lang="en-US" sz="1500" b="0" i="0" u="none" strike="noStrike">
                        <a:solidFill>
                          <a:srgbClr val="000000"/>
                        </a:solidFill>
                        <a:effectLst/>
                        <a:latin typeface="Calibri" panose="020F0502020204030204" pitchFamily="34" charset="0"/>
                      </a:endParaRPr>
                    </a:p>
                  </a:txBody>
                  <a:tcPr marL="4763" marR="4763" marT="4763" marB="0" anchor="b">
                    <a:lnL>
                      <a:noFill/>
                    </a:lnL>
                    <a:lnR>
                      <a:noFill/>
                    </a:lnR>
                    <a:lnT>
                      <a:noFill/>
                    </a:lnT>
                    <a:lnB>
                      <a:noFill/>
                    </a:lnB>
                  </a:tcPr>
                </a:tc>
                <a:tc>
                  <a:txBody>
                    <a:bodyPr/>
                    <a:lstStyle/>
                    <a:p>
                      <a:pPr algn="l" fontAlgn="b"/>
                      <a:endParaRPr lang="en-US" sz="1500" b="0" i="0" u="none" strike="noStrike">
                        <a:solidFill>
                          <a:srgbClr val="000000"/>
                        </a:solidFill>
                        <a:effectLst/>
                        <a:latin typeface="Calibri" panose="020F0502020204030204" pitchFamily="34" charset="0"/>
                      </a:endParaRPr>
                    </a:p>
                  </a:txBody>
                  <a:tcPr marL="4763" marR="4763" marT="4763" marB="0" anchor="b">
                    <a:lnL>
                      <a:noFill/>
                    </a:lnL>
                    <a:lnR>
                      <a:noFill/>
                    </a:lnR>
                    <a:lnT>
                      <a:noFill/>
                    </a:lnT>
                    <a:lnB>
                      <a:noFill/>
                    </a:lnB>
                  </a:tcPr>
                </a:tc>
                <a:extLst>
                  <a:ext uri="{0D108BD9-81ED-4DB2-BD59-A6C34878D82A}">
                    <a16:rowId xmlns:a16="http://schemas.microsoft.com/office/drawing/2014/main" xmlns="" val="3702514654"/>
                  </a:ext>
                </a:extLst>
              </a:tr>
              <a:tr h="440163">
                <a:tc>
                  <a:txBody>
                    <a:bodyPr/>
                    <a:lstStyle/>
                    <a:p>
                      <a:pPr algn="l" fontAlgn="b"/>
                      <a:r>
                        <a:rPr lang="en-US" sz="1500" b="0" i="0" u="none" strike="noStrike">
                          <a:solidFill>
                            <a:srgbClr val="000000"/>
                          </a:solidFill>
                          <a:effectLst/>
                          <a:latin typeface="Calibri" panose="020F0502020204030204" pitchFamily="34" charset="0"/>
                        </a:rPr>
                        <a:t>     Other (Electric, Water, Garbage/Recycling, Building)</a:t>
                      </a:r>
                    </a:p>
                  </a:txBody>
                  <a:tcPr marL="4763" marR="4763" marT="4763" marB="0" anchor="b">
                    <a:lnL>
                      <a:noFill/>
                    </a:lnL>
                    <a:lnR>
                      <a:noFill/>
                    </a:lnR>
                    <a:lnT>
                      <a:noFill/>
                    </a:lnT>
                    <a:lnB>
                      <a:noFill/>
                    </a:lnB>
                  </a:tcPr>
                </a:tc>
                <a:tc>
                  <a:txBody>
                    <a:bodyPr/>
                    <a:lstStyle/>
                    <a:p>
                      <a:pPr algn="l" fontAlgn="b"/>
                      <a:r>
                        <a:rPr lang="en-US" sz="1500" b="0" i="0" u="none" strike="noStrike" dirty="0">
                          <a:solidFill>
                            <a:srgbClr val="FF0000"/>
                          </a:solidFill>
                          <a:effectLst/>
                          <a:latin typeface="Calibri" panose="020F0502020204030204" pitchFamily="34" charset="0"/>
                        </a:rPr>
                        <a:t> $      (108.80)</a:t>
                      </a:r>
                    </a:p>
                  </a:txBody>
                  <a:tcPr marL="4763" marR="4763" marT="4763" marB="0" anchor="b">
                    <a:lnL>
                      <a:noFill/>
                    </a:lnL>
                    <a:lnR>
                      <a:noFill/>
                    </a:lnR>
                    <a:lnT>
                      <a:noFill/>
                    </a:lnT>
                    <a:lnB>
                      <a:noFill/>
                    </a:lnB>
                  </a:tcPr>
                </a:tc>
                <a:tc>
                  <a:txBody>
                    <a:bodyPr/>
                    <a:lstStyle/>
                    <a:p>
                      <a:pPr algn="l" fontAlgn="b"/>
                      <a:endParaRPr lang="en-US" sz="1500" b="0" i="0" u="none" strike="noStrike">
                        <a:solidFill>
                          <a:srgbClr val="000000"/>
                        </a:solidFill>
                        <a:effectLst/>
                        <a:latin typeface="Calibri" panose="020F0502020204030204" pitchFamily="34" charset="0"/>
                      </a:endParaRPr>
                    </a:p>
                  </a:txBody>
                  <a:tcPr marL="4763" marR="4763" marT="4763" marB="0" anchor="b">
                    <a:lnL>
                      <a:noFill/>
                    </a:lnL>
                    <a:lnR>
                      <a:noFill/>
                    </a:lnR>
                    <a:lnT>
                      <a:noFill/>
                    </a:lnT>
                    <a:lnB>
                      <a:noFill/>
                    </a:lnB>
                  </a:tcPr>
                </a:tc>
                <a:tc>
                  <a:txBody>
                    <a:bodyPr/>
                    <a:lstStyle/>
                    <a:p>
                      <a:pPr algn="l" fontAlgn="b"/>
                      <a:endParaRPr lang="en-US" sz="1500" b="0" i="0" u="none" strike="noStrike" dirty="0">
                        <a:solidFill>
                          <a:srgbClr val="000000"/>
                        </a:solidFill>
                        <a:effectLst/>
                        <a:latin typeface="Calibri" panose="020F0502020204030204" pitchFamily="34" charset="0"/>
                      </a:endParaRPr>
                    </a:p>
                  </a:txBody>
                  <a:tcPr marL="4763" marR="4763" marT="4763" marB="0" anchor="b">
                    <a:lnL>
                      <a:noFill/>
                    </a:lnL>
                    <a:lnR>
                      <a:noFill/>
                    </a:lnR>
                    <a:lnT>
                      <a:noFill/>
                    </a:lnT>
                    <a:lnB>
                      <a:noFill/>
                    </a:lnB>
                  </a:tcPr>
                </a:tc>
                <a:extLst>
                  <a:ext uri="{0D108BD9-81ED-4DB2-BD59-A6C34878D82A}">
                    <a16:rowId xmlns:a16="http://schemas.microsoft.com/office/drawing/2014/main" xmlns="" val="3037646701"/>
                  </a:ext>
                </a:extLst>
              </a:tr>
              <a:tr h="440163">
                <a:tc>
                  <a:txBody>
                    <a:bodyPr/>
                    <a:lstStyle/>
                    <a:p>
                      <a:pPr algn="l" fontAlgn="b"/>
                      <a:r>
                        <a:rPr lang="en-US" sz="1500" b="0" i="0" u="none" strike="noStrike" dirty="0">
                          <a:solidFill>
                            <a:srgbClr val="000000"/>
                          </a:solidFill>
                          <a:effectLst/>
                          <a:latin typeface="Calibri" panose="020F0502020204030204" pitchFamily="34" charset="0"/>
                        </a:rPr>
                        <a:t>Ending Balance (November 30, 2021)</a:t>
                      </a:r>
                    </a:p>
                  </a:txBody>
                  <a:tcPr marL="4763" marR="4763" marT="4763" marB="0" anchor="b">
                    <a:lnL>
                      <a:noFill/>
                    </a:lnL>
                    <a:lnR>
                      <a:noFill/>
                    </a:lnR>
                    <a:lnT>
                      <a:noFill/>
                    </a:lnT>
                    <a:lnB>
                      <a:noFill/>
                    </a:lnB>
                  </a:tcPr>
                </a:tc>
                <a:tc>
                  <a:txBody>
                    <a:bodyPr/>
                    <a:lstStyle/>
                    <a:p>
                      <a:pPr algn="l" fontAlgn="b"/>
                      <a:endParaRPr lang="en-US" sz="1500" b="0" i="0" u="none" strike="noStrike" dirty="0">
                        <a:solidFill>
                          <a:srgbClr val="000000"/>
                        </a:solidFill>
                        <a:effectLst/>
                        <a:latin typeface="Calibri" panose="020F0502020204030204" pitchFamily="34" charset="0"/>
                      </a:endParaRPr>
                    </a:p>
                  </a:txBody>
                  <a:tcPr marL="4763" marR="4763" marT="4763" marB="0" anchor="b">
                    <a:lnL>
                      <a:noFill/>
                    </a:lnL>
                    <a:lnR>
                      <a:noFill/>
                    </a:lnR>
                    <a:lnT>
                      <a:noFill/>
                    </a:lnT>
                    <a:lnB>
                      <a:noFill/>
                    </a:lnB>
                  </a:tcPr>
                </a:tc>
                <a:tc>
                  <a:txBody>
                    <a:bodyPr/>
                    <a:lstStyle/>
                    <a:p>
                      <a:pPr algn="l" fontAlgn="b"/>
                      <a:endParaRPr lang="en-US" sz="1500" b="0" i="0" u="none" strike="noStrike">
                        <a:solidFill>
                          <a:srgbClr val="000000"/>
                        </a:solidFill>
                        <a:effectLst/>
                        <a:latin typeface="Calibri" panose="020F0502020204030204" pitchFamily="34" charset="0"/>
                      </a:endParaRPr>
                    </a:p>
                  </a:txBody>
                  <a:tcPr marL="4763" marR="4763" marT="4763" marB="0" anchor="b">
                    <a:lnL>
                      <a:noFill/>
                    </a:lnL>
                    <a:lnR>
                      <a:noFill/>
                    </a:lnR>
                    <a:lnT>
                      <a:noFill/>
                    </a:lnT>
                    <a:lnB>
                      <a:noFill/>
                    </a:lnB>
                  </a:tcPr>
                </a:tc>
                <a:tc>
                  <a:txBody>
                    <a:bodyPr/>
                    <a:lstStyle/>
                    <a:p>
                      <a:pPr algn="l" fontAlgn="b"/>
                      <a:r>
                        <a:rPr lang="en-US" sz="1500" b="0" i="0" u="none" strike="noStrike" dirty="0">
                          <a:solidFill>
                            <a:srgbClr val="000000"/>
                          </a:solidFill>
                          <a:effectLst/>
                          <a:latin typeface="Calibri" panose="020F0502020204030204" pitchFamily="34" charset="0"/>
                        </a:rPr>
                        <a:t> $ 30,442.38 </a:t>
                      </a:r>
                    </a:p>
                  </a:txBody>
                  <a:tcPr marL="4763" marR="4763" marT="4763" marB="0" anchor="b">
                    <a:lnL>
                      <a:noFill/>
                    </a:lnL>
                    <a:lnR>
                      <a:noFill/>
                    </a:lnR>
                    <a:lnT>
                      <a:noFill/>
                    </a:lnT>
                    <a:lnB>
                      <a:noFill/>
                    </a:lnB>
                  </a:tcPr>
                </a:tc>
                <a:extLst>
                  <a:ext uri="{0D108BD9-81ED-4DB2-BD59-A6C34878D82A}">
                    <a16:rowId xmlns:a16="http://schemas.microsoft.com/office/drawing/2014/main" xmlns="" val="2259305071"/>
                  </a:ext>
                </a:extLst>
              </a:tr>
            </a:tbl>
          </a:graphicData>
        </a:graphic>
      </p:graphicFrame>
    </p:spTree>
    <p:extLst>
      <p:ext uri="{BB962C8B-B14F-4D97-AF65-F5344CB8AC3E}">
        <p14:creationId xmlns:p14="http://schemas.microsoft.com/office/powerpoint/2010/main" val="40051177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2" descr="C:\Documents and Settings\HP_Administrator\Local Settings\Temporary Internet Files\Content.IE5\SAK2UTP7\00435886[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9144000" cy="5143500"/>
          </a:xfrm>
          <a:prstGeom prst="rect">
            <a:avLst/>
          </a:prstGeom>
          <a:noFill/>
          <a:extLst>
            <a:ext uri="{909E8E84-426E-40DD-AFC4-6F175D3DCCD1}">
              <a14:hiddenFill xmlns:a14="http://schemas.microsoft.com/office/drawing/2010/main">
                <a:solidFill>
                  <a:srgbClr val="FFFFFF"/>
                </a:solidFill>
              </a14:hiddenFill>
            </a:ext>
          </a:extLst>
        </p:spPr>
      </p:pic>
      <p:sp>
        <p:nvSpPr>
          <p:cNvPr id="4" name="Title 3"/>
          <p:cNvSpPr>
            <a:spLocks noGrp="1"/>
          </p:cNvSpPr>
          <p:nvPr>
            <p:ph type="title"/>
          </p:nvPr>
        </p:nvSpPr>
        <p:spPr>
          <a:xfrm>
            <a:off x="0" y="0"/>
            <a:ext cx="9144000" cy="1371600"/>
          </a:xfrm>
        </p:spPr>
        <p:txBody>
          <a:bodyPr>
            <a:noAutofit/>
          </a:bodyPr>
          <a:lstStyle/>
          <a:p>
            <a:pPr algn="ctr"/>
            <a:r>
              <a:rPr lang="en-US" sz="9900" dirty="0">
                <a:solidFill>
                  <a:srgbClr val="FFFF00"/>
                </a:solidFill>
                <a:effectLst>
                  <a:glow rad="101600">
                    <a:srgbClr val="040404"/>
                  </a:glow>
                  <a:innerShdw blurRad="50800" dist="25400" dir="13500000">
                    <a:prstClr val="black">
                      <a:alpha val="70000"/>
                    </a:prstClr>
                  </a:innerShdw>
                </a:effectLst>
                <a:latin typeface="Bell MT" pitchFamily="18" charset="0"/>
              </a:rPr>
              <a:t>Welcome!</a:t>
            </a:r>
          </a:p>
        </p:txBody>
      </p:sp>
      <p:sp>
        <p:nvSpPr>
          <p:cNvPr id="6" name="Content Placeholder 5"/>
          <p:cNvSpPr>
            <a:spLocks noGrp="1"/>
          </p:cNvSpPr>
          <p:nvPr>
            <p:ph sz="half" idx="2"/>
          </p:nvPr>
        </p:nvSpPr>
        <p:spPr>
          <a:xfrm>
            <a:off x="228600" y="1428750"/>
            <a:ext cx="8610601" cy="3622222"/>
          </a:xfrm>
          <a:solidFill>
            <a:schemeClr val="bg2">
              <a:alpha val="0"/>
            </a:schemeClr>
          </a:solidFill>
        </p:spPr>
        <p:txBody>
          <a:bodyPr>
            <a:noAutofit/>
          </a:bodyPr>
          <a:lstStyle/>
          <a:p>
            <a:pPr marL="0" indent="0">
              <a:buNone/>
            </a:pPr>
            <a:r>
              <a:rPr lang="en-US" sz="3000" b="1" dirty="0">
                <a:effectLst>
                  <a:glow rad="228600">
                    <a:srgbClr val="03080D"/>
                  </a:glow>
                </a:effectLst>
              </a:rPr>
              <a:t>Sunday</a:t>
            </a:r>
          </a:p>
          <a:p>
            <a:pPr lvl="1">
              <a:buNone/>
            </a:pPr>
            <a:r>
              <a:rPr lang="en-US" sz="3000" dirty="0">
                <a:effectLst>
                  <a:glow rad="228600">
                    <a:srgbClr val="03080D"/>
                  </a:glow>
                </a:effectLst>
              </a:rPr>
              <a:t>Bible Study						9:30  AM</a:t>
            </a:r>
          </a:p>
          <a:p>
            <a:pPr lvl="1">
              <a:buNone/>
            </a:pPr>
            <a:r>
              <a:rPr lang="en-US" sz="3000" dirty="0">
                <a:effectLst>
                  <a:glow rad="228600">
                    <a:srgbClr val="03080D"/>
                  </a:glow>
                </a:effectLst>
              </a:rPr>
              <a:t>Worship 		  					10:30 AM</a:t>
            </a:r>
          </a:p>
          <a:p>
            <a:pPr lvl="1">
              <a:buNone/>
            </a:pPr>
            <a:endParaRPr lang="en-US" sz="3000" dirty="0" smtClean="0">
              <a:effectLst>
                <a:glow rad="228600">
                  <a:srgbClr val="03080D"/>
                </a:glow>
              </a:effectLst>
            </a:endParaRPr>
          </a:p>
          <a:p>
            <a:pPr marL="0" indent="0">
              <a:buNone/>
            </a:pPr>
            <a:r>
              <a:rPr lang="en-US" sz="3000" b="1" dirty="0" smtClean="0">
                <a:effectLst>
                  <a:glow rad="228600">
                    <a:srgbClr val="03080D"/>
                  </a:glow>
                </a:effectLst>
              </a:rPr>
              <a:t>Wednesday</a:t>
            </a:r>
            <a:endParaRPr lang="en-US" sz="3000" b="1" dirty="0">
              <a:effectLst>
                <a:glow rad="228600">
                  <a:srgbClr val="03080D"/>
                </a:glow>
              </a:effectLst>
            </a:endParaRPr>
          </a:p>
          <a:p>
            <a:pPr marL="365742" lvl="1" indent="0">
              <a:buNone/>
            </a:pPr>
            <a:r>
              <a:rPr lang="en-US" sz="3000" dirty="0">
                <a:effectLst>
                  <a:glow rad="228600">
                    <a:srgbClr val="03080D"/>
                  </a:glow>
                </a:effectLst>
              </a:rPr>
              <a:t>Bible Class 			 			7:00  PM</a:t>
            </a:r>
          </a:p>
        </p:txBody>
      </p:sp>
      <p:sp>
        <p:nvSpPr>
          <p:cNvPr id="9" name="Title 3"/>
          <p:cNvSpPr txBox="1">
            <a:spLocks/>
          </p:cNvSpPr>
          <p:nvPr/>
        </p:nvSpPr>
        <p:spPr>
          <a:xfrm>
            <a:off x="439057" y="4400550"/>
            <a:ext cx="8229600" cy="514350"/>
          </a:xfrm>
          <a:prstGeom prst="rect">
            <a:avLst/>
          </a:prstGeom>
        </p:spPr>
        <p:txBody>
          <a:bodyPr vert="horz" lIns="0" tIns="45720" rIns="0" bIns="0" anchor="b">
            <a:normAutofit fontScale="97500"/>
          </a:bodyPr>
          <a:lstStyle/>
          <a:p>
            <a:pPr algn="ctr" defTabSz="914355">
              <a:defRPr/>
            </a:pPr>
            <a:r>
              <a:rPr lang="en-US" sz="3000" dirty="0">
                <a:solidFill>
                  <a:schemeClr val="tx1">
                    <a:lumMod val="95000"/>
                  </a:schemeClr>
                </a:solidFill>
                <a:effectLst>
                  <a:glow rad="101600">
                    <a:schemeClr val="bg1">
                      <a:alpha val="60000"/>
                    </a:schemeClr>
                  </a:glow>
                </a:effectLst>
                <a:latin typeface="+mj-lt"/>
                <a:ea typeface="+mj-ea"/>
                <a:cs typeface="+mj-cs"/>
              </a:rPr>
              <a:t>www.SunsetchurchofChrist.net</a:t>
            </a:r>
          </a:p>
        </p:txBody>
      </p:sp>
    </p:spTree>
    <p:extLst>
      <p:ext uri="{BB962C8B-B14F-4D97-AF65-F5344CB8AC3E}">
        <p14:creationId xmlns:p14="http://schemas.microsoft.com/office/powerpoint/2010/main" val="447515189"/>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1261122032"/>
              </p:ext>
            </p:extLst>
          </p:nvPr>
        </p:nvGraphicFramePr>
        <p:xfrm>
          <a:off x="-100013" y="-1"/>
          <a:ext cx="9244012" cy="5143500"/>
        </p:xfrm>
        <a:graphic>
          <a:graphicData uri="http://schemas.openxmlformats.org/drawingml/2006/table">
            <a:tbl>
              <a:tblPr firstRow="1" bandRow="1">
                <a:effectLst>
                  <a:outerShdw blurRad="50800" dist="38100" dir="2700000" algn="tl" rotWithShape="0">
                    <a:prstClr val="black">
                      <a:alpha val="40000"/>
                    </a:prstClr>
                  </a:outerShdw>
                </a:effectLst>
                <a:tableStyleId>{D7AC3CCA-C797-4891-BE02-D94E43425B78}</a:tableStyleId>
              </a:tblPr>
              <a:tblGrid>
                <a:gridCol w="4622006">
                  <a:extLst>
                    <a:ext uri="{9D8B030D-6E8A-4147-A177-3AD203B41FA5}">
                      <a16:colId xmlns:a16="http://schemas.microsoft.com/office/drawing/2014/main" xmlns="" val="20000"/>
                    </a:ext>
                  </a:extLst>
                </a:gridCol>
                <a:gridCol w="4622006">
                  <a:extLst>
                    <a:ext uri="{9D8B030D-6E8A-4147-A177-3AD203B41FA5}">
                      <a16:colId xmlns:a16="http://schemas.microsoft.com/office/drawing/2014/main" xmlns="" val="20001"/>
                    </a:ext>
                  </a:extLst>
                </a:gridCol>
              </a:tblGrid>
              <a:tr h="428625">
                <a:tc>
                  <a:txBody>
                    <a:bodyPr/>
                    <a:lstStyle/>
                    <a:p>
                      <a:pPr algn="ctr"/>
                      <a:r>
                        <a:rPr lang="en-US" sz="22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Opening Prayer</a:t>
                      </a:r>
                    </a:p>
                  </a:txBody>
                  <a:tcPr marL="68580" marR="6858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200" b="1" i="0" cap="none" spc="0" baseline="0" dirty="0"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Steven James</a:t>
                      </a:r>
                      <a:endParaRPr lang="en-US" sz="22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endParaRPr>
                    </a:p>
                  </a:txBody>
                  <a:tcPr marL="68580" marR="6858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extLst>
                  <a:ext uri="{0D108BD9-81ED-4DB2-BD59-A6C34878D82A}">
                    <a16:rowId xmlns:a16="http://schemas.microsoft.com/office/drawing/2014/main" xmlns="" val="10001"/>
                  </a:ext>
                </a:extLst>
              </a:tr>
              <a:tr h="428625">
                <a:tc>
                  <a:txBody>
                    <a:bodyPr/>
                    <a:lstStyle/>
                    <a:p>
                      <a:pPr algn="ctr"/>
                      <a:r>
                        <a:rPr lang="en-US" sz="22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Song – </a:t>
                      </a:r>
                    </a:p>
                  </a:txBody>
                  <a:tcPr marL="68580" marR="6858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200" b="1" i="0" cap="none" spc="0" baseline="0" dirty="0"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Grant Haines</a:t>
                      </a:r>
                      <a:endParaRPr lang="en-US" sz="22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endParaRPr>
                    </a:p>
                  </a:txBody>
                  <a:tcPr marL="68580" marR="6858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r>
              <a:tr h="428625">
                <a:tc>
                  <a:txBody>
                    <a:bodyPr/>
                    <a:lstStyle/>
                    <a:p>
                      <a:pPr algn="ctr"/>
                      <a:r>
                        <a:rPr lang="en-US" sz="2200" b="1" i="0" cap="none" spc="0" baseline="0" dirty="0"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Scripture Reading </a:t>
                      </a:r>
                      <a:endParaRPr lang="en-US" sz="22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endParaRPr>
                    </a:p>
                  </a:txBody>
                  <a:tcPr marL="68580" marR="6858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200" b="1" i="0" cap="none" spc="0" baseline="0" dirty="0"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Anthony Ward</a:t>
                      </a:r>
                      <a:endParaRPr lang="en-US" sz="22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endParaRPr>
                    </a:p>
                  </a:txBody>
                  <a:tcPr marL="68580" marR="6858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extLst>
                  <a:ext uri="{0D108BD9-81ED-4DB2-BD59-A6C34878D82A}">
                    <a16:rowId xmlns:a16="http://schemas.microsoft.com/office/drawing/2014/main" xmlns="" val="10002"/>
                  </a:ext>
                </a:extLst>
              </a:tr>
              <a:tr h="428625">
                <a:tc>
                  <a:txBody>
                    <a:bodyPr/>
                    <a:lstStyle/>
                    <a:p>
                      <a:pPr algn="ctr"/>
                      <a:r>
                        <a:rPr lang="en-US" sz="22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Song – </a:t>
                      </a:r>
                    </a:p>
                  </a:txBody>
                  <a:tcPr marL="68580" marR="6858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200" b="1" i="0" cap="none" spc="0" baseline="0" dirty="0"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Grant Haines</a:t>
                      </a:r>
                      <a:endParaRPr lang="en-US" sz="22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endParaRPr>
                    </a:p>
                  </a:txBody>
                  <a:tcPr marL="68580" marR="6858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extLst>
                  <a:ext uri="{0D108BD9-81ED-4DB2-BD59-A6C34878D82A}">
                    <a16:rowId xmlns:a16="http://schemas.microsoft.com/office/drawing/2014/main" xmlns="" val="10003"/>
                  </a:ext>
                </a:extLst>
              </a:tr>
              <a:tr h="428625">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200" b="1" i="0" cap="none" spc="0" baseline="0" dirty="0"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Song – </a:t>
                      </a:r>
                      <a:endParaRPr lang="en-US" sz="22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endParaRPr>
                    </a:p>
                  </a:txBody>
                  <a:tcPr marL="68580" marR="6858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200" b="1" i="0" cap="none" spc="0" baseline="0" dirty="0"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Grant Haines</a:t>
                      </a:r>
                      <a:endParaRPr lang="en-US" sz="22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endParaRPr>
                    </a:p>
                  </a:txBody>
                  <a:tcPr marL="68580" marR="6858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r>
              <a:tr h="428625">
                <a:tc>
                  <a:txBody>
                    <a:bodyPr/>
                    <a:lstStyle/>
                    <a:p>
                      <a:pPr algn="ctr"/>
                      <a:r>
                        <a:rPr lang="en-US" sz="22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Lord’s Supper</a:t>
                      </a:r>
                    </a:p>
                  </a:txBody>
                  <a:tcPr marL="68580" marR="6858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200" b="1" i="0" cap="none" spc="0" baseline="0" dirty="0"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Anthony </a:t>
                      </a:r>
                      <a:r>
                        <a:rPr lang="en-US" sz="2200" b="1" i="0" cap="none" spc="0" baseline="0" dirty="0"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Ward / Lamar McDonald</a:t>
                      </a:r>
                      <a:endParaRPr lang="en-US" sz="22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endParaRPr>
                    </a:p>
                  </a:txBody>
                  <a:tcPr marL="68580" marR="6858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extLst>
                  <a:ext uri="{0D108BD9-81ED-4DB2-BD59-A6C34878D82A}">
                    <a16:rowId xmlns:a16="http://schemas.microsoft.com/office/drawing/2014/main" xmlns="" val="10004"/>
                  </a:ext>
                </a:extLst>
              </a:tr>
              <a:tr h="428625">
                <a:tc>
                  <a:txBody>
                    <a:bodyPr/>
                    <a:lstStyle/>
                    <a:p>
                      <a:pPr algn="ctr"/>
                      <a:r>
                        <a:rPr lang="en-US" sz="22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Song </a:t>
                      </a:r>
                      <a:r>
                        <a:rPr lang="en-US" sz="2200" b="1" i="0" cap="none" spc="0" baseline="0" dirty="0"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 </a:t>
                      </a:r>
                      <a:endParaRPr lang="en-US" sz="22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endParaRPr>
                    </a:p>
                  </a:txBody>
                  <a:tcPr marL="68580" marR="6858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200" b="1" i="0" cap="none" spc="0" baseline="0" dirty="0"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Grant Haines</a:t>
                      </a:r>
                      <a:endParaRPr lang="en-US" sz="22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endParaRPr>
                    </a:p>
                  </a:txBody>
                  <a:tcPr marL="68580" marR="6858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extLst>
                  <a:ext uri="{0D108BD9-81ED-4DB2-BD59-A6C34878D82A}">
                    <a16:rowId xmlns:a16="http://schemas.microsoft.com/office/drawing/2014/main" xmlns="" val="10005"/>
                  </a:ext>
                </a:extLst>
              </a:tr>
              <a:tr h="428625">
                <a:tc>
                  <a:txBody>
                    <a:bodyPr/>
                    <a:lstStyle/>
                    <a:p>
                      <a:pPr algn="ctr"/>
                      <a:r>
                        <a:rPr lang="en-US" sz="2200" b="1" i="0" cap="none" spc="0" baseline="0" dirty="0"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Collection</a:t>
                      </a:r>
                      <a:endParaRPr lang="en-US" sz="22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endParaRPr>
                    </a:p>
                  </a:txBody>
                  <a:tcPr marL="68580" marR="6858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200" b="1" i="0" cap="none" spc="0" baseline="0" dirty="0"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Anthony </a:t>
                      </a:r>
                      <a:r>
                        <a:rPr lang="en-US" sz="2200" b="1" i="0" cap="none" spc="0" baseline="0" dirty="0"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Ward / Lamar McDonald</a:t>
                      </a:r>
                      <a:endParaRPr lang="en-US" sz="22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endParaRPr>
                    </a:p>
                  </a:txBody>
                  <a:tcPr marL="68580" marR="6858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r>
              <a:tr h="428625">
                <a:tc>
                  <a:txBody>
                    <a:bodyPr/>
                    <a:lstStyle/>
                    <a:p>
                      <a:pPr algn="ctr"/>
                      <a:r>
                        <a:rPr lang="en-US" sz="22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Song – </a:t>
                      </a:r>
                    </a:p>
                  </a:txBody>
                  <a:tcPr marL="68580" marR="6858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200" b="1" i="0" cap="none" spc="0" baseline="0" dirty="0"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Grant Haines</a:t>
                      </a:r>
                      <a:endParaRPr lang="en-US" sz="22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endParaRPr>
                    </a:p>
                  </a:txBody>
                  <a:tcPr marL="68580" marR="6858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extLst>
                  <a:ext uri="{0D108BD9-81ED-4DB2-BD59-A6C34878D82A}">
                    <a16:rowId xmlns:a16="http://schemas.microsoft.com/office/drawing/2014/main" xmlns="" val="10006"/>
                  </a:ext>
                </a:extLst>
              </a:tr>
              <a:tr h="428625">
                <a:tc>
                  <a:txBody>
                    <a:bodyPr/>
                    <a:lstStyle/>
                    <a:p>
                      <a:pPr algn="ctr"/>
                      <a:r>
                        <a:rPr lang="en-US" sz="22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Lesson</a:t>
                      </a:r>
                    </a:p>
                  </a:txBody>
                  <a:tcPr marL="68580" marR="6858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200" b="1" i="0" cap="none" spc="0" baseline="0" dirty="0"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Brian Haines</a:t>
                      </a:r>
                      <a:endParaRPr lang="en-US" sz="22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endParaRPr>
                    </a:p>
                  </a:txBody>
                  <a:tcPr marL="68580" marR="6858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extLst>
                  <a:ext uri="{0D108BD9-81ED-4DB2-BD59-A6C34878D82A}">
                    <a16:rowId xmlns:a16="http://schemas.microsoft.com/office/drawing/2014/main" xmlns="" val="10007"/>
                  </a:ext>
                </a:extLst>
              </a:tr>
              <a:tr h="428625">
                <a:tc>
                  <a:txBody>
                    <a:bodyPr/>
                    <a:lstStyle/>
                    <a:p>
                      <a:pPr algn="ctr"/>
                      <a:r>
                        <a:rPr lang="en-US" sz="2200" b="1" i="0" cap="none" spc="0" baseline="0" dirty="0"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Song – </a:t>
                      </a:r>
                      <a:endParaRPr lang="en-US" sz="22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endParaRPr>
                    </a:p>
                  </a:txBody>
                  <a:tcPr marL="68580" marR="6858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200" b="1" i="0" cap="none" spc="0" baseline="0"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Grant Haines</a:t>
                      </a:r>
                      <a:endParaRPr lang="en-US" sz="22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endParaRPr>
                    </a:p>
                  </a:txBody>
                  <a:tcPr marL="68580" marR="6858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extLst>
                  <a:ext uri="{0D108BD9-81ED-4DB2-BD59-A6C34878D82A}">
                    <a16:rowId xmlns:a16="http://schemas.microsoft.com/office/drawing/2014/main" xmlns="" val="10008"/>
                  </a:ext>
                </a:extLst>
              </a:tr>
              <a:tr h="428625">
                <a:tc>
                  <a:txBody>
                    <a:bodyPr/>
                    <a:lstStyle/>
                    <a:p>
                      <a:pPr algn="ctr"/>
                      <a:r>
                        <a:rPr lang="en-US" sz="22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Closing</a:t>
                      </a:r>
                    </a:p>
                  </a:txBody>
                  <a:tcPr marL="68580" marR="6858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200" b="1" i="0" u="none" strike="noStrike" kern="1200" cap="none" spc="0" normalizeH="0" baseline="0" noProof="0" dirty="0" smtClean="0">
                          <a:ln w="9525">
                            <a:solidFill>
                              <a:prstClr val="black"/>
                            </a:solidFill>
                            <a:prstDash val="solid"/>
                          </a:ln>
                          <a:solidFill>
                            <a:prstClr val="white"/>
                          </a:solidFill>
                          <a:effectLst>
                            <a:outerShdw blurRad="12700" dist="38100" dir="2700000" algn="tl" rotWithShape="0">
                              <a:prstClr val="black">
                                <a:lumMod val="50000"/>
                              </a:prstClr>
                            </a:outerShdw>
                          </a:effectLst>
                          <a:uLnTx/>
                          <a:uFillTx/>
                          <a:latin typeface="Calibri" panose="020F0502020204030204" pitchFamily="34" charset="0"/>
                          <a:ea typeface="+mn-ea"/>
                          <a:cs typeface="Calibri" panose="020F0502020204030204" pitchFamily="34" charset="0"/>
                        </a:rPr>
                        <a:t>Ryan Sollars</a:t>
                      </a:r>
                      <a:endParaRPr kumimoji="0" lang="en-US" sz="2200" b="1" i="0" u="none" strike="noStrike" kern="1200" cap="none" spc="0" normalizeH="0" baseline="0" noProof="0" dirty="0">
                        <a:ln w="9525">
                          <a:solidFill>
                            <a:prstClr val="black"/>
                          </a:solidFill>
                          <a:prstDash val="solid"/>
                        </a:ln>
                        <a:solidFill>
                          <a:prstClr val="white"/>
                        </a:solidFill>
                        <a:effectLst>
                          <a:outerShdw blurRad="12700" dist="38100" dir="2700000" algn="tl" rotWithShape="0">
                            <a:prstClr val="black">
                              <a:lumMod val="50000"/>
                            </a:prstClr>
                          </a:outerShdw>
                        </a:effectLst>
                        <a:uLnTx/>
                        <a:uFillTx/>
                        <a:latin typeface="Calibri" panose="020F0502020204030204" pitchFamily="34" charset="0"/>
                        <a:ea typeface="+mn-ea"/>
                        <a:cs typeface="Calibri" panose="020F0502020204030204" pitchFamily="34" charset="0"/>
                      </a:endParaRPr>
                    </a:p>
                  </a:txBody>
                  <a:tcPr marL="68580" marR="6858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extLst>
                  <a:ext uri="{0D108BD9-81ED-4DB2-BD59-A6C34878D82A}">
                    <a16:rowId xmlns:a16="http://schemas.microsoft.com/office/drawing/2014/main" xmlns="" val="10009"/>
                  </a:ext>
                </a:extLst>
              </a:tr>
            </a:tbl>
          </a:graphicData>
        </a:graphic>
      </p:graphicFrame>
    </p:spTree>
    <p:extLst>
      <p:ext uri="{BB962C8B-B14F-4D97-AF65-F5344CB8AC3E}">
        <p14:creationId xmlns:p14="http://schemas.microsoft.com/office/powerpoint/2010/main" val="425431148"/>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 y="514350"/>
            <a:ext cx="9143999" cy="4510466"/>
          </a:xfrm>
          <a:prstGeom prst="rect">
            <a:avLst/>
          </a:prstGeom>
          <a:noFill/>
        </p:spPr>
        <p:txBody>
          <a:bodyPr wrap="square" lIns="91440" tIns="45720" rIns="91440" bIns="45720">
            <a:spAutoFit/>
          </a:bodyPr>
          <a:lstStyle/>
          <a:p>
            <a:pPr algn="ctr"/>
            <a:r>
              <a:rPr lang="en-US" sz="7000" dirty="0" smtClean="0">
                <a:ln w="9525">
                  <a:solidFill>
                    <a:schemeClr val="bg1"/>
                  </a:solidFill>
                  <a:prstDash val="solid"/>
                </a:ln>
                <a:solidFill>
                  <a:schemeClr val="tx1"/>
                </a:solidFill>
                <a:effectLst>
                  <a:glow rad="228600">
                    <a:srgbClr val="000000"/>
                  </a:glow>
                  <a:outerShdw blurRad="12700" dist="38100" dir="2700000" algn="tl" rotWithShape="0">
                    <a:schemeClr val="bg1">
                      <a:lumMod val="50000"/>
                    </a:schemeClr>
                  </a:outerShdw>
                </a:effectLst>
                <a:latin typeface="+mn-lt"/>
              </a:rPr>
              <a:t>Working Ou</a:t>
            </a:r>
            <a:r>
              <a:rPr lang="en-US" sz="7000" dirty="0" smtClean="0">
                <a:ln w="9525">
                  <a:solidFill>
                    <a:schemeClr val="bg1"/>
                  </a:solidFill>
                  <a:prstDash val="solid"/>
                </a:ln>
                <a:solidFill>
                  <a:schemeClr val="tx1"/>
                </a:solidFill>
                <a:effectLst>
                  <a:glow rad="228600">
                    <a:srgbClr val="000000"/>
                  </a:glow>
                  <a:outerShdw blurRad="12700" dist="38100" dir="2700000" algn="tl" rotWithShape="0">
                    <a:schemeClr val="bg1">
                      <a:lumMod val="50000"/>
                    </a:schemeClr>
                  </a:outerShdw>
                </a:effectLst>
                <a:latin typeface="+mn-lt"/>
              </a:rPr>
              <a:t>t </a:t>
            </a:r>
          </a:p>
          <a:p>
            <a:pPr algn="ctr"/>
            <a:r>
              <a:rPr lang="en-US" sz="7000" dirty="0" smtClean="0">
                <a:ln w="9525">
                  <a:solidFill>
                    <a:schemeClr val="bg1"/>
                  </a:solidFill>
                  <a:prstDash val="solid"/>
                </a:ln>
                <a:solidFill>
                  <a:schemeClr val="tx1"/>
                </a:solidFill>
                <a:effectLst>
                  <a:glow rad="228600">
                    <a:srgbClr val="000000"/>
                  </a:glow>
                  <a:outerShdw blurRad="12700" dist="38100" dir="2700000" algn="tl" rotWithShape="0">
                    <a:schemeClr val="bg1">
                      <a:lumMod val="50000"/>
                    </a:schemeClr>
                  </a:outerShdw>
                </a:effectLst>
                <a:latin typeface="+mn-lt"/>
              </a:rPr>
              <a:t>Your </a:t>
            </a:r>
            <a:r>
              <a:rPr lang="en-US" sz="7000" b="1" dirty="0" smtClean="0">
                <a:ln w="9525">
                  <a:solidFill>
                    <a:schemeClr val="bg1"/>
                  </a:solidFill>
                  <a:prstDash val="solid"/>
                </a:ln>
                <a:solidFill>
                  <a:schemeClr val="tx1"/>
                </a:solidFill>
                <a:effectLst>
                  <a:glow rad="228600">
                    <a:srgbClr val="000000"/>
                  </a:glow>
                  <a:outerShdw blurRad="12700" dist="38100" dir="2700000" algn="tl" rotWithShape="0">
                    <a:schemeClr val="bg1">
                      <a:lumMod val="50000"/>
                    </a:schemeClr>
                  </a:outerShdw>
                </a:effectLst>
                <a:latin typeface="+mn-lt"/>
              </a:rPr>
              <a:t>OWN</a:t>
            </a:r>
          </a:p>
          <a:p>
            <a:pPr algn="ctr"/>
            <a:r>
              <a:rPr lang="en-US" sz="7000" dirty="0" smtClean="0">
                <a:ln w="9525">
                  <a:solidFill>
                    <a:schemeClr val="bg1"/>
                  </a:solidFill>
                  <a:prstDash val="solid"/>
                </a:ln>
                <a:solidFill>
                  <a:schemeClr val="tx1"/>
                </a:solidFill>
                <a:effectLst>
                  <a:glow rad="228600">
                    <a:srgbClr val="000000"/>
                  </a:glow>
                  <a:outerShdw blurRad="12700" dist="38100" dir="2700000" algn="tl" rotWithShape="0">
                    <a:schemeClr val="bg1">
                      <a:lumMod val="50000"/>
                    </a:schemeClr>
                  </a:outerShdw>
                </a:effectLst>
                <a:latin typeface="+mn-lt"/>
              </a:rPr>
              <a:t>Salvation</a:t>
            </a:r>
            <a:endParaRPr lang="en-US" sz="6000" dirty="0" smtClean="0">
              <a:ln w="9525">
                <a:solidFill>
                  <a:schemeClr val="bg1"/>
                </a:solidFill>
                <a:prstDash val="solid"/>
              </a:ln>
              <a:solidFill>
                <a:schemeClr val="tx1"/>
              </a:solidFill>
              <a:effectLst>
                <a:glow rad="228600">
                  <a:srgbClr val="000000"/>
                </a:glow>
                <a:outerShdw blurRad="12700" dist="38100" dir="2700000" algn="tl" rotWithShape="0">
                  <a:schemeClr val="bg1">
                    <a:lumMod val="50000"/>
                  </a:schemeClr>
                </a:outerShdw>
              </a:effectLst>
              <a:latin typeface="+mn-lt"/>
            </a:endParaRPr>
          </a:p>
          <a:p>
            <a:pPr algn="ctr"/>
            <a:endParaRPr lang="en-US" sz="6000" dirty="0">
              <a:ln w="9525">
                <a:solidFill>
                  <a:schemeClr val="bg1"/>
                </a:solidFill>
                <a:prstDash val="solid"/>
              </a:ln>
              <a:solidFill>
                <a:schemeClr val="tx1"/>
              </a:solidFill>
              <a:effectLst>
                <a:glow rad="228600">
                  <a:srgbClr val="000000"/>
                </a:glow>
                <a:outerShdw blurRad="12700" dist="38100" dir="2700000" algn="tl" rotWithShape="0">
                  <a:schemeClr val="bg1">
                    <a:lumMod val="50000"/>
                  </a:schemeClr>
                </a:outerShdw>
              </a:effectLst>
              <a:latin typeface="+mn-lt"/>
            </a:endParaRPr>
          </a:p>
          <a:p>
            <a:pPr algn="ctr"/>
            <a:r>
              <a:rPr lang="en-US" sz="6000" dirty="0" smtClean="0">
                <a:ln w="9525">
                  <a:solidFill>
                    <a:schemeClr val="bg1"/>
                  </a:solidFill>
                  <a:prstDash val="solid"/>
                </a:ln>
                <a:solidFill>
                  <a:schemeClr val="tx1"/>
                </a:solidFill>
                <a:effectLst>
                  <a:glow rad="228600">
                    <a:srgbClr val="000000"/>
                  </a:glow>
                  <a:outerShdw blurRad="12700" dist="38100" dir="2700000" algn="tl" rotWithShape="0">
                    <a:schemeClr val="bg1">
                      <a:lumMod val="50000"/>
                    </a:schemeClr>
                  </a:outerShdw>
                </a:effectLst>
                <a:latin typeface="+mn-lt"/>
              </a:rPr>
              <a:t>Philippians 2:12</a:t>
            </a:r>
            <a:endParaRPr lang="en-US" sz="6000" dirty="0" smtClean="0">
              <a:ln w="9525">
                <a:solidFill>
                  <a:schemeClr val="bg1"/>
                </a:solidFill>
                <a:prstDash val="solid"/>
              </a:ln>
              <a:solidFill>
                <a:schemeClr val="tx1"/>
              </a:solidFill>
              <a:effectLst>
                <a:glow rad="228600">
                  <a:srgbClr val="000000"/>
                </a:glow>
                <a:outerShdw blurRad="12700" dist="38100" dir="2700000" algn="tl" rotWithShape="0">
                  <a:schemeClr val="bg1">
                    <a:lumMod val="50000"/>
                  </a:schemeClr>
                </a:outerShdw>
              </a:effectLst>
              <a:latin typeface="+mn-lt"/>
            </a:endParaRPr>
          </a:p>
        </p:txBody>
      </p:sp>
    </p:spTree>
    <p:extLst>
      <p:ext uri="{BB962C8B-B14F-4D97-AF65-F5344CB8AC3E}">
        <p14:creationId xmlns:p14="http://schemas.microsoft.com/office/powerpoint/2010/main" val="798238578"/>
      </p:ext>
    </p:extLst>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152400" y="1200150"/>
            <a:ext cx="8839200" cy="3943350"/>
          </a:xfrm>
        </p:spPr>
        <p:txBody>
          <a:bodyPr>
            <a:noAutofit/>
          </a:bodyPr>
          <a:lstStyle/>
          <a:p>
            <a:pPr marL="0" indent="0" algn="just">
              <a:buNone/>
            </a:pPr>
            <a:r>
              <a:rPr lang="en-US" sz="3400" dirty="0" smtClean="0"/>
              <a:t>“</a:t>
            </a:r>
            <a:r>
              <a:rPr lang="en-US" sz="3400" i="1" dirty="0" smtClean="0"/>
              <a:t>Taking </a:t>
            </a:r>
            <a:r>
              <a:rPr lang="en-US" sz="3400" i="1" dirty="0"/>
              <a:t>ownership is about taking initiative. We take ownership when we believe that taking action is not someone else’s responsibility. You, as an individual, are accountable for the quality and timeliness of an outcome, even when you’re working with others. You care about the outcome the same way you would care as an owner of the </a:t>
            </a:r>
            <a:r>
              <a:rPr lang="en-US" sz="3400" i="1" dirty="0" smtClean="0"/>
              <a:t>organization</a:t>
            </a:r>
            <a:r>
              <a:rPr lang="en-US" sz="3400" dirty="0" smtClean="0"/>
              <a:t>”        Modern Manager, March 2017</a:t>
            </a:r>
            <a:endParaRPr lang="en-US" sz="3400" dirty="0" smtClean="0"/>
          </a:p>
        </p:txBody>
      </p:sp>
      <p:sp>
        <p:nvSpPr>
          <p:cNvPr id="5" name="Title 4"/>
          <p:cNvSpPr>
            <a:spLocks noGrp="1"/>
          </p:cNvSpPr>
          <p:nvPr>
            <p:ph type="title"/>
          </p:nvPr>
        </p:nvSpPr>
        <p:spPr>
          <a:xfrm>
            <a:off x="0" y="0"/>
            <a:ext cx="9144000" cy="1063229"/>
          </a:xfrm>
        </p:spPr>
        <p:txBody>
          <a:bodyPr>
            <a:noAutofit/>
          </a:bodyPr>
          <a:lstStyle/>
          <a:p>
            <a:pPr algn="ctr"/>
            <a:r>
              <a:rPr lang="en-US" sz="6400" dirty="0" smtClean="0">
                <a:latin typeface="+mn-lt"/>
              </a:rPr>
              <a:t>Ownership in Business</a:t>
            </a:r>
            <a:endParaRPr lang="en-US" sz="6400" dirty="0">
              <a:latin typeface="+mn-lt"/>
            </a:endParaRPr>
          </a:p>
        </p:txBody>
      </p:sp>
    </p:spTree>
    <p:extLst>
      <p:ext uri="{BB962C8B-B14F-4D97-AF65-F5344CB8AC3E}">
        <p14:creationId xmlns:p14="http://schemas.microsoft.com/office/powerpoint/2010/main" val="3991464895"/>
      </p:ext>
    </p:extLst>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304800" y="1200150"/>
            <a:ext cx="8534400" cy="3943350"/>
          </a:xfrm>
        </p:spPr>
        <p:txBody>
          <a:bodyPr>
            <a:noAutofit/>
          </a:bodyPr>
          <a:lstStyle/>
          <a:p>
            <a:pPr marL="0" indent="0">
              <a:buNone/>
            </a:pPr>
            <a:r>
              <a:rPr lang="en-US" sz="3700" dirty="0" smtClean="0"/>
              <a:t>Taking initiative</a:t>
            </a:r>
          </a:p>
          <a:p>
            <a:pPr marL="0" indent="0">
              <a:buNone/>
            </a:pPr>
            <a:endParaRPr lang="en-US" sz="1200" dirty="0" smtClean="0"/>
          </a:p>
          <a:p>
            <a:pPr marL="0" indent="0">
              <a:buNone/>
            </a:pPr>
            <a:r>
              <a:rPr lang="en-US" sz="3700" dirty="0" smtClean="0"/>
              <a:t>Not someone else’s responsibility</a:t>
            </a:r>
          </a:p>
          <a:p>
            <a:pPr marL="0" indent="0">
              <a:buNone/>
            </a:pPr>
            <a:endParaRPr lang="en-US" sz="1200" dirty="0" smtClean="0"/>
          </a:p>
          <a:p>
            <a:pPr marL="0" indent="0">
              <a:buNone/>
            </a:pPr>
            <a:r>
              <a:rPr lang="en-US" sz="3700" dirty="0" smtClean="0"/>
              <a:t>Accountable for quality and timeliness</a:t>
            </a:r>
          </a:p>
          <a:p>
            <a:pPr marL="0" indent="0">
              <a:buNone/>
            </a:pPr>
            <a:endParaRPr lang="en-US" sz="1200" dirty="0" smtClean="0"/>
          </a:p>
          <a:p>
            <a:pPr marL="0" indent="0">
              <a:buNone/>
            </a:pPr>
            <a:r>
              <a:rPr lang="en-US" sz="3700" dirty="0" smtClean="0"/>
              <a:t>You care as the owner cares</a:t>
            </a:r>
            <a:endParaRPr lang="en-US" sz="3700" dirty="0" smtClean="0"/>
          </a:p>
          <a:p>
            <a:pPr marL="0" indent="0">
              <a:buNone/>
            </a:pPr>
            <a:endParaRPr lang="en-US" sz="3700" dirty="0" smtClean="0"/>
          </a:p>
        </p:txBody>
      </p:sp>
      <p:sp>
        <p:nvSpPr>
          <p:cNvPr id="5" name="Title 4"/>
          <p:cNvSpPr>
            <a:spLocks noGrp="1"/>
          </p:cNvSpPr>
          <p:nvPr>
            <p:ph type="title"/>
          </p:nvPr>
        </p:nvSpPr>
        <p:spPr>
          <a:xfrm>
            <a:off x="0" y="0"/>
            <a:ext cx="9144000" cy="1063229"/>
          </a:xfrm>
        </p:spPr>
        <p:txBody>
          <a:bodyPr>
            <a:noAutofit/>
          </a:bodyPr>
          <a:lstStyle/>
          <a:p>
            <a:pPr algn="ctr"/>
            <a:r>
              <a:rPr lang="en-US" sz="6400" dirty="0" smtClean="0">
                <a:latin typeface="+mn-lt"/>
              </a:rPr>
              <a:t>Ownership in Salvation</a:t>
            </a:r>
            <a:endParaRPr lang="en-US" sz="6400" dirty="0">
              <a:latin typeface="+mn-lt"/>
            </a:endParaRPr>
          </a:p>
        </p:txBody>
      </p:sp>
    </p:spTree>
    <p:extLst>
      <p:ext uri="{BB962C8B-B14F-4D97-AF65-F5344CB8AC3E}">
        <p14:creationId xmlns:p14="http://schemas.microsoft.com/office/powerpoint/2010/main" val="2044959615"/>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animEffect transition="in" filter="fade">
                                      <p:cBhvr>
                                        <p:cTn id="12" dur="500"/>
                                        <p:tgtEl>
                                          <p:spTgt spid="4">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
                                            <p:txEl>
                                              <p:pRg st="4" end="4"/>
                                            </p:txEl>
                                          </p:spTgt>
                                        </p:tgtEl>
                                        <p:attrNameLst>
                                          <p:attrName>style.visibility</p:attrName>
                                        </p:attrNameLst>
                                      </p:cBhvr>
                                      <p:to>
                                        <p:strVal val="visible"/>
                                      </p:to>
                                    </p:set>
                                    <p:animEffect transition="in" filter="fade">
                                      <p:cBhvr>
                                        <p:cTn id="17" dur="500"/>
                                        <p:tgtEl>
                                          <p:spTgt spid="4">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
                                            <p:txEl>
                                              <p:pRg st="6" end="6"/>
                                            </p:txEl>
                                          </p:spTgt>
                                        </p:tgtEl>
                                        <p:attrNameLst>
                                          <p:attrName>style.visibility</p:attrName>
                                        </p:attrNameLst>
                                      </p:cBhvr>
                                      <p:to>
                                        <p:strVal val="visible"/>
                                      </p:to>
                                    </p:set>
                                    <p:animEffect transition="in" filter="fade">
                                      <p:cBhvr>
                                        <p:cTn id="22" dur="500"/>
                                        <p:tgtEl>
                                          <p:spTgt spid="4">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304800" y="1200150"/>
            <a:ext cx="8534400" cy="3943350"/>
          </a:xfrm>
        </p:spPr>
        <p:txBody>
          <a:bodyPr>
            <a:noAutofit/>
          </a:bodyPr>
          <a:lstStyle/>
          <a:p>
            <a:pPr marL="0" indent="0">
              <a:buNone/>
            </a:pPr>
            <a:r>
              <a:rPr lang="en-US" sz="3700" dirty="0" smtClean="0"/>
              <a:t>Action to improve your sa</a:t>
            </a:r>
            <a:r>
              <a:rPr lang="en-US" sz="3700" dirty="0" smtClean="0"/>
              <a:t>lvation</a:t>
            </a:r>
          </a:p>
          <a:p>
            <a:pPr marL="0" indent="0">
              <a:buNone/>
            </a:pPr>
            <a:r>
              <a:rPr lang="en-US" sz="3700" dirty="0"/>
              <a:t>	</a:t>
            </a:r>
            <a:r>
              <a:rPr lang="en-US" sz="3700" dirty="0" smtClean="0"/>
              <a:t>2 Peter 1:10-11</a:t>
            </a:r>
          </a:p>
          <a:p>
            <a:pPr marL="0" indent="0">
              <a:buNone/>
            </a:pPr>
            <a:endParaRPr lang="en-US" sz="3700" dirty="0"/>
          </a:p>
          <a:p>
            <a:pPr marL="0" indent="0">
              <a:buNone/>
            </a:pPr>
            <a:r>
              <a:rPr lang="en-US" sz="3700" dirty="0" smtClean="0"/>
              <a:t>Preparing yourself to overcome trials</a:t>
            </a:r>
          </a:p>
          <a:p>
            <a:pPr marL="0" indent="0">
              <a:buNone/>
            </a:pPr>
            <a:r>
              <a:rPr lang="en-US" sz="3700" dirty="0"/>
              <a:t>	</a:t>
            </a:r>
            <a:r>
              <a:rPr lang="en-US" sz="3700" dirty="0" smtClean="0"/>
              <a:t>Ephesians 2:10-18</a:t>
            </a:r>
            <a:endParaRPr lang="en-US" sz="3700" dirty="0" smtClean="0"/>
          </a:p>
          <a:p>
            <a:pPr marL="0" indent="0">
              <a:buNone/>
            </a:pPr>
            <a:r>
              <a:rPr lang="en-US" sz="3700" dirty="0"/>
              <a:t>	</a:t>
            </a:r>
            <a:endParaRPr lang="en-US" sz="3700" dirty="0" smtClean="0"/>
          </a:p>
        </p:txBody>
      </p:sp>
      <p:sp>
        <p:nvSpPr>
          <p:cNvPr id="5" name="Title 4"/>
          <p:cNvSpPr>
            <a:spLocks noGrp="1"/>
          </p:cNvSpPr>
          <p:nvPr>
            <p:ph type="title"/>
          </p:nvPr>
        </p:nvSpPr>
        <p:spPr>
          <a:xfrm>
            <a:off x="0" y="0"/>
            <a:ext cx="9144000" cy="1063229"/>
          </a:xfrm>
        </p:spPr>
        <p:txBody>
          <a:bodyPr>
            <a:noAutofit/>
          </a:bodyPr>
          <a:lstStyle/>
          <a:p>
            <a:pPr algn="ctr"/>
            <a:r>
              <a:rPr lang="en-US" sz="6200" dirty="0" smtClean="0">
                <a:latin typeface="+mn-lt"/>
              </a:rPr>
              <a:t>Taking Initiative in Salvation</a:t>
            </a:r>
            <a:endParaRPr lang="en-US" sz="6200" dirty="0">
              <a:latin typeface="+mn-lt"/>
            </a:endParaRPr>
          </a:p>
        </p:txBody>
      </p:sp>
    </p:spTree>
    <p:extLst>
      <p:ext uri="{BB962C8B-B14F-4D97-AF65-F5344CB8AC3E}">
        <p14:creationId xmlns:p14="http://schemas.microsoft.com/office/powerpoint/2010/main" val="1451393212"/>
      </p:ext>
    </p:extLst>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304800" y="1200150"/>
            <a:ext cx="8686800" cy="3943350"/>
          </a:xfrm>
        </p:spPr>
        <p:txBody>
          <a:bodyPr>
            <a:noAutofit/>
          </a:bodyPr>
          <a:lstStyle/>
          <a:p>
            <a:pPr marL="0" indent="0">
              <a:buNone/>
            </a:pPr>
            <a:r>
              <a:rPr lang="en-US" sz="3700" dirty="0" smtClean="0"/>
              <a:t>The church CANNOT save you</a:t>
            </a:r>
          </a:p>
          <a:p>
            <a:pPr marL="0" indent="0">
              <a:buNone/>
            </a:pPr>
            <a:r>
              <a:rPr lang="en-US" sz="3700" dirty="0"/>
              <a:t>	</a:t>
            </a:r>
            <a:r>
              <a:rPr lang="en-US" sz="3700" dirty="0" smtClean="0"/>
              <a:t>You </a:t>
            </a:r>
            <a:r>
              <a:rPr lang="en-US" sz="3700" dirty="0"/>
              <a:t>are not saved </a:t>
            </a:r>
            <a:r>
              <a:rPr lang="en-US" sz="3700" dirty="0" smtClean="0"/>
              <a:t>being </a:t>
            </a:r>
            <a:r>
              <a:rPr lang="en-US" sz="3700" dirty="0"/>
              <a:t>in a good church</a:t>
            </a:r>
          </a:p>
          <a:p>
            <a:pPr marL="0" indent="0">
              <a:buNone/>
            </a:pPr>
            <a:r>
              <a:rPr lang="en-US" sz="3700" dirty="0" smtClean="0"/>
              <a:t>	   A </a:t>
            </a:r>
            <a:r>
              <a:rPr lang="en-US" sz="3700" dirty="0"/>
              <a:t>church with good elders </a:t>
            </a:r>
            <a:r>
              <a:rPr lang="en-US" sz="3700" dirty="0" smtClean="0"/>
              <a:t>&amp; preacher</a:t>
            </a:r>
            <a:endParaRPr lang="en-US" sz="3700" dirty="0"/>
          </a:p>
          <a:p>
            <a:pPr marL="0" indent="0">
              <a:buNone/>
            </a:pPr>
            <a:r>
              <a:rPr lang="en-US" sz="3700" dirty="0" smtClean="0"/>
              <a:t> 	   A </a:t>
            </a:r>
            <a:r>
              <a:rPr lang="en-US" sz="3700" dirty="0"/>
              <a:t>church with a good </a:t>
            </a:r>
            <a:r>
              <a:rPr lang="en-US" sz="3700" dirty="0" smtClean="0"/>
              <a:t>reputation</a:t>
            </a:r>
          </a:p>
          <a:p>
            <a:pPr marL="0" indent="0">
              <a:buNone/>
            </a:pPr>
            <a:r>
              <a:rPr lang="en-US" sz="3700" dirty="0" smtClean="0"/>
              <a:t>	Revelation 2-3</a:t>
            </a:r>
            <a:endParaRPr lang="en-US" sz="3700" dirty="0"/>
          </a:p>
          <a:p>
            <a:pPr marL="0" indent="0">
              <a:buNone/>
            </a:pPr>
            <a:endParaRPr lang="en-US" sz="3700" dirty="0" smtClean="0"/>
          </a:p>
        </p:txBody>
      </p:sp>
      <p:sp>
        <p:nvSpPr>
          <p:cNvPr id="5" name="Title 4"/>
          <p:cNvSpPr>
            <a:spLocks noGrp="1"/>
          </p:cNvSpPr>
          <p:nvPr>
            <p:ph type="title"/>
          </p:nvPr>
        </p:nvSpPr>
        <p:spPr>
          <a:xfrm>
            <a:off x="0" y="0"/>
            <a:ext cx="9144000" cy="1063229"/>
          </a:xfrm>
        </p:spPr>
        <p:txBody>
          <a:bodyPr>
            <a:noAutofit/>
          </a:bodyPr>
          <a:lstStyle/>
          <a:p>
            <a:pPr algn="ctr"/>
            <a:r>
              <a:rPr lang="en-US" sz="6000" dirty="0" smtClean="0">
                <a:latin typeface="+mn-lt"/>
              </a:rPr>
              <a:t>Not Another’s Responsibility</a:t>
            </a:r>
            <a:endParaRPr lang="en-US" sz="6000" dirty="0">
              <a:latin typeface="+mn-lt"/>
            </a:endParaRPr>
          </a:p>
        </p:txBody>
      </p:sp>
    </p:spTree>
    <p:extLst>
      <p:ext uri="{BB962C8B-B14F-4D97-AF65-F5344CB8AC3E}">
        <p14:creationId xmlns:p14="http://schemas.microsoft.com/office/powerpoint/2010/main" val="4277667424"/>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Effect transition="in" filter="fade">
                                      <p:cBhvr>
                                        <p:cTn id="7" dur="500"/>
                                        <p:tgtEl>
                                          <p:spTgt spid="4">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animEffect transition="in" filter="fade">
                                      <p:cBhvr>
                                        <p:cTn id="12" dur="500"/>
                                        <p:tgtEl>
                                          <p:spTgt spid="4">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
                                            <p:txEl>
                                              <p:pRg st="3" end="3"/>
                                            </p:txEl>
                                          </p:spTgt>
                                        </p:tgtEl>
                                        <p:attrNameLst>
                                          <p:attrName>style.visibility</p:attrName>
                                        </p:attrNameLst>
                                      </p:cBhvr>
                                      <p:to>
                                        <p:strVal val="visible"/>
                                      </p:to>
                                    </p:set>
                                    <p:animEffect transition="in" filter="fade">
                                      <p:cBhvr>
                                        <p:cTn id="17" dur="500"/>
                                        <p:tgtEl>
                                          <p:spTgt spid="4">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
                                            <p:txEl>
                                              <p:pRg st="4" end="4"/>
                                            </p:txEl>
                                          </p:spTgt>
                                        </p:tgtEl>
                                        <p:attrNameLst>
                                          <p:attrName>style.visibility</p:attrName>
                                        </p:attrNameLst>
                                      </p:cBhvr>
                                      <p:to>
                                        <p:strVal val="visible"/>
                                      </p:to>
                                    </p:set>
                                    <p:animEffect transition="in" filter="fade">
                                      <p:cBhvr>
                                        <p:cTn id="22" dur="5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29AF8C"/>
      </a:accent1>
      <a:accent2>
        <a:srgbClr val="97BE49"/>
      </a:accent2>
      <a:accent3>
        <a:srgbClr val="3D9CCC"/>
      </a:accent3>
      <a:accent4>
        <a:srgbClr val="7C60C6"/>
      </a:accent4>
      <a:accent5>
        <a:srgbClr val="C9492C"/>
      </a:accent5>
      <a:accent6>
        <a:srgbClr val="D58C2E"/>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3E4F19A7-A959-40BB-972C-4880BAF8EB09}"/>
    </a:ext>
  </a:ext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302853</TotalTime>
  <Words>1284</Words>
  <Application>Microsoft Office PowerPoint</Application>
  <PresentationFormat>On-screen Show (16:9)</PresentationFormat>
  <Paragraphs>286</Paragraphs>
  <Slides>29</Slides>
  <Notes>18</Notes>
  <HiddenSlides>0</HiddenSlides>
  <MMClips>0</MMClips>
  <ScaleCrop>false</ScaleCrop>
  <HeadingPairs>
    <vt:vector size="6" baseType="variant">
      <vt:variant>
        <vt:lpstr>Fonts Used</vt:lpstr>
      </vt:variant>
      <vt:variant>
        <vt:i4>8</vt:i4>
      </vt:variant>
      <vt:variant>
        <vt:lpstr>Theme</vt:lpstr>
      </vt:variant>
      <vt:variant>
        <vt:i4>2</vt:i4>
      </vt:variant>
      <vt:variant>
        <vt:lpstr>Slide Titles</vt:lpstr>
      </vt:variant>
      <vt:variant>
        <vt:i4>29</vt:i4>
      </vt:variant>
    </vt:vector>
  </HeadingPairs>
  <TitlesOfParts>
    <vt:vector size="39" baseType="lpstr">
      <vt:lpstr>Arial</vt:lpstr>
      <vt:lpstr>Bell MT</vt:lpstr>
      <vt:lpstr>Calibri</vt:lpstr>
      <vt:lpstr>Calibri Light</vt:lpstr>
      <vt:lpstr>Lucida Sans Unicode</vt:lpstr>
      <vt:lpstr>system-ui</vt:lpstr>
      <vt:lpstr>Times New Roman</vt:lpstr>
      <vt:lpstr>Wingdings</vt:lpstr>
      <vt:lpstr>Office Theme</vt:lpstr>
      <vt:lpstr>1_Office Theme</vt:lpstr>
      <vt:lpstr>Welcome!</vt:lpstr>
      <vt:lpstr>John 17</vt:lpstr>
      <vt:lpstr>Welcome!</vt:lpstr>
      <vt:lpstr>PowerPoint Presentation</vt:lpstr>
      <vt:lpstr>PowerPoint Presentation</vt:lpstr>
      <vt:lpstr>Ownership in Business</vt:lpstr>
      <vt:lpstr>Ownership in Salvation</vt:lpstr>
      <vt:lpstr>Taking Initiative in Salvation</vt:lpstr>
      <vt:lpstr>Not Another’s Responsibility</vt:lpstr>
      <vt:lpstr>Not Another’s Responsibility</vt:lpstr>
      <vt:lpstr>Not Another’s Responsibility</vt:lpstr>
      <vt:lpstr>Being Accountable</vt:lpstr>
      <vt:lpstr>Caring as the Owner</vt:lpstr>
      <vt:lpstr>Caring as the Owner</vt:lpstr>
      <vt:lpstr>Work Out Your Salvation</vt:lpstr>
      <vt:lpstr>Work Out Your Salvation</vt:lpstr>
      <vt:lpstr>Conclusions</vt:lpstr>
      <vt:lpstr>PowerPoint Presentation</vt:lpstr>
      <vt:lpstr>Where Are You Going</vt:lpstr>
      <vt:lpstr>Sunset Church of Christ</vt:lpstr>
      <vt:lpstr>PowerPoint Presentation</vt:lpstr>
      <vt:lpstr>PowerPoint Presentation</vt:lpstr>
      <vt:lpstr>PowerPoint Presentation</vt:lpstr>
      <vt:lpstr>PowerPoint Presentation</vt:lpstr>
      <vt:lpstr>Backup</vt:lpstr>
      <vt:lpstr>Meeting location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Communion</dc:title>
  <dc:creator>BRIAN HAINES</dc:creator>
  <cp:lastModifiedBy>Microsoft account</cp:lastModifiedBy>
  <cp:revision>1228</cp:revision>
  <dcterms:modified xsi:type="dcterms:W3CDTF">2022-06-05T15:20:56Z</dcterms:modified>
</cp:coreProperties>
</file>